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412" r:id="rId8"/>
    <p:sldId id="428" r:id="rId9"/>
    <p:sldId id="360" r:id="rId10"/>
    <p:sldId id="429" r:id="rId11"/>
    <p:sldId id="414" r:id="rId12"/>
    <p:sldId id="415" r:id="rId13"/>
    <p:sldId id="418" r:id="rId14"/>
    <p:sldId id="427" r:id="rId15"/>
    <p:sldId id="417" r:id="rId16"/>
    <p:sldId id="419" r:id="rId17"/>
    <p:sldId id="421" r:id="rId18"/>
    <p:sldId id="431" r:id="rId19"/>
    <p:sldId id="423" r:id="rId20"/>
    <p:sldId id="432" r:id="rId21"/>
    <p:sldId id="433" r:id="rId22"/>
    <p:sldId id="425" r:id="rId23"/>
    <p:sldId id="435" r:id="rId24"/>
    <p:sldId id="43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EDDD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75DCC-22DA-4284-A1CF-51545E0611D9}" v="67" dt="2019-05-13T10:49:25.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28/05/2020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m3"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recognising-notes-year-1-money-resource-pack/" TargetMode="External"/><Relationship Id="rId4" Type="http://schemas.openxmlformats.org/officeDocument/2006/relationships/hyperlink" Target="https://classroomsecrets.co.uk/category/maths/year-1/summer-block-5-mone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64C898-68D7-42AB-8EF5-9D7248049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#LIFEworkbalance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value of these notes?</a:t>
            </a: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30" name="Rectangle: Rounded Corners 29">
            <a:extLst>
              <a:ext uri="{FF2B5EF4-FFF2-40B4-BE49-F238E27FC236}">
                <a16:creationId xmlns:a16="http://schemas.microsoft.com/office/drawing/2014/main" id="{50E8FA9A-86E5-4E1C-9B8D-7A461D52CB1A}"/>
              </a:ext>
            </a:extLst>
          </p:cNvPr>
          <p:cNvSpPr/>
          <p:nvPr/>
        </p:nvSpPr>
        <p:spPr>
          <a:xfrm>
            <a:off x="6310310" y="1451307"/>
            <a:ext cx="1901501" cy="1814695"/>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b="1" dirty="0">
              <a:solidFill>
                <a:srgbClr val="FF0000"/>
              </a:solidFill>
              <a:latin typeface="Century Gothic" panose="020B0502020202020204" pitchFamily="34" charset="0"/>
            </a:endParaRPr>
          </a:p>
        </p:txBody>
      </p:sp>
      <p:sp>
        <p:nvSpPr>
          <p:cNvPr id="35" name="Rectangle: Rounded Corners 34">
            <a:extLst>
              <a:ext uri="{FF2B5EF4-FFF2-40B4-BE49-F238E27FC236}">
                <a16:creationId xmlns:a16="http://schemas.microsoft.com/office/drawing/2014/main" id="{7C39AD4C-703C-4DAC-B220-51D9D721603F}"/>
              </a:ext>
            </a:extLst>
          </p:cNvPr>
          <p:cNvSpPr/>
          <p:nvPr/>
        </p:nvSpPr>
        <p:spPr>
          <a:xfrm>
            <a:off x="6310310" y="3644113"/>
            <a:ext cx="1901501" cy="1814695"/>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b="1" dirty="0">
              <a:solidFill>
                <a:srgbClr val="FF0000"/>
              </a:solidFill>
              <a:latin typeface="Century Gothic" panose="020B0502020202020204" pitchFamily="34" charset="0"/>
            </a:endParaRPr>
          </a:p>
        </p:txBody>
      </p:sp>
      <p:grpSp>
        <p:nvGrpSpPr>
          <p:cNvPr id="3" name="Group 2">
            <a:extLst>
              <a:ext uri="{FF2B5EF4-FFF2-40B4-BE49-F238E27FC236}">
                <a16:creationId xmlns:a16="http://schemas.microsoft.com/office/drawing/2014/main" id="{4A70AB08-4B3B-44AF-ADB4-A5016332F3B3}"/>
              </a:ext>
            </a:extLst>
          </p:cNvPr>
          <p:cNvGrpSpPr/>
          <p:nvPr/>
        </p:nvGrpSpPr>
        <p:grpSpPr>
          <a:xfrm>
            <a:off x="512794" y="3650737"/>
            <a:ext cx="4386906" cy="1814695"/>
            <a:chOff x="512794" y="3650737"/>
            <a:chExt cx="4386906" cy="1814695"/>
          </a:xfrm>
        </p:grpSpPr>
        <p:sp>
          <p:nvSpPr>
            <p:cNvPr id="34" name="Rectangle: Rounded Corners 33">
              <a:extLst>
                <a:ext uri="{FF2B5EF4-FFF2-40B4-BE49-F238E27FC236}">
                  <a16:creationId xmlns:a16="http://schemas.microsoft.com/office/drawing/2014/main" id="{AEABA2E1-27A2-4955-BD0B-E3B8D46EFBE1}"/>
                </a:ext>
              </a:extLst>
            </p:cNvPr>
            <p:cNvSpPr/>
            <p:nvPr/>
          </p:nvSpPr>
          <p:spPr>
            <a:xfrm>
              <a:off x="512794" y="3650737"/>
              <a:ext cx="4386906" cy="1814695"/>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3BD63826-FD19-42F4-AE71-641E857E1C9C}"/>
                </a:ext>
              </a:extLst>
            </p:cNvPr>
            <p:cNvGrpSpPr/>
            <p:nvPr/>
          </p:nvGrpSpPr>
          <p:grpSpPr>
            <a:xfrm>
              <a:off x="1236143" y="3777975"/>
              <a:ext cx="2940208" cy="1560219"/>
              <a:chOff x="1236143" y="3777975"/>
              <a:chExt cx="2940208" cy="1560219"/>
            </a:xfrm>
          </p:grpSpPr>
          <p:pic>
            <p:nvPicPr>
              <p:cNvPr id="42" name="Picture 41">
                <a:extLst>
                  <a:ext uri="{FF2B5EF4-FFF2-40B4-BE49-F238E27FC236}">
                    <a16:creationId xmlns:a16="http://schemas.microsoft.com/office/drawing/2014/main" id="{4F11A9FD-52A9-4FBC-93AD-A71753F67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116" y="3777975"/>
                <a:ext cx="1202235" cy="640390"/>
              </a:xfrm>
              <a:prstGeom prst="rect">
                <a:avLst/>
              </a:prstGeom>
            </p:spPr>
          </p:pic>
          <p:pic>
            <p:nvPicPr>
              <p:cNvPr id="17" name="Picture 16">
                <a:extLst>
                  <a:ext uri="{FF2B5EF4-FFF2-40B4-BE49-F238E27FC236}">
                    <a16:creationId xmlns:a16="http://schemas.microsoft.com/office/drawing/2014/main" id="{C1597542-4250-4C99-AB48-28EE7E9BA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416" y="4697804"/>
                <a:ext cx="1202235" cy="640390"/>
              </a:xfrm>
              <a:prstGeom prst="rect">
                <a:avLst/>
              </a:prstGeom>
            </p:spPr>
          </p:pic>
          <p:pic>
            <p:nvPicPr>
              <p:cNvPr id="20" name="Picture 19">
                <a:extLst>
                  <a:ext uri="{FF2B5EF4-FFF2-40B4-BE49-F238E27FC236}">
                    <a16:creationId xmlns:a16="http://schemas.microsoft.com/office/drawing/2014/main" id="{0514A5CB-5E16-4433-978D-475B24B0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143" y="3777975"/>
                <a:ext cx="1450508" cy="787753"/>
              </a:xfrm>
              <a:prstGeom prst="rect">
                <a:avLst/>
              </a:prstGeom>
            </p:spPr>
          </p:pic>
          <p:pic>
            <p:nvPicPr>
              <p:cNvPr id="43" name="Picture 42">
                <a:extLst>
                  <a:ext uri="{FF2B5EF4-FFF2-40B4-BE49-F238E27FC236}">
                    <a16:creationId xmlns:a16="http://schemas.microsoft.com/office/drawing/2014/main" id="{502D258F-337F-47DF-B1CA-7692EB2DE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116" y="4697804"/>
                <a:ext cx="1202235" cy="640390"/>
              </a:xfrm>
              <a:prstGeom prst="rect">
                <a:avLst/>
              </a:prstGeom>
            </p:spPr>
          </p:pic>
        </p:grpSp>
      </p:grpSp>
      <p:grpSp>
        <p:nvGrpSpPr>
          <p:cNvPr id="2" name="Group 1">
            <a:extLst>
              <a:ext uri="{FF2B5EF4-FFF2-40B4-BE49-F238E27FC236}">
                <a16:creationId xmlns:a16="http://schemas.microsoft.com/office/drawing/2014/main" id="{90CF1128-F58A-44DC-B7F4-D94BA6F5B6E8}"/>
              </a:ext>
            </a:extLst>
          </p:cNvPr>
          <p:cNvGrpSpPr/>
          <p:nvPr/>
        </p:nvGrpSpPr>
        <p:grpSpPr>
          <a:xfrm>
            <a:off x="512794" y="1457931"/>
            <a:ext cx="4386906" cy="1814695"/>
            <a:chOff x="512794" y="1457931"/>
            <a:chExt cx="4386906" cy="1814695"/>
          </a:xfrm>
        </p:grpSpPr>
        <p:sp>
          <p:nvSpPr>
            <p:cNvPr id="29" name="Rectangle: Rounded Corners 28">
              <a:extLst>
                <a:ext uri="{FF2B5EF4-FFF2-40B4-BE49-F238E27FC236}">
                  <a16:creationId xmlns:a16="http://schemas.microsoft.com/office/drawing/2014/main" id="{1BE3EFEF-96AA-4C8D-BA14-E62CBC1E09F0}"/>
                </a:ext>
              </a:extLst>
            </p:cNvPr>
            <p:cNvSpPr/>
            <p:nvPr/>
          </p:nvSpPr>
          <p:spPr>
            <a:xfrm>
              <a:off x="512794" y="1457931"/>
              <a:ext cx="4386906" cy="1814695"/>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FB795BA6-19AA-4463-8232-ABB4A8270ABC}"/>
                </a:ext>
              </a:extLst>
            </p:cNvPr>
            <p:cNvGrpSpPr/>
            <p:nvPr/>
          </p:nvGrpSpPr>
          <p:grpSpPr>
            <a:xfrm>
              <a:off x="1180230" y="1589558"/>
              <a:ext cx="3052034" cy="1551440"/>
              <a:chOff x="1041622" y="1578989"/>
              <a:chExt cx="3052034" cy="1551440"/>
            </a:xfrm>
          </p:grpSpPr>
          <p:pic>
            <p:nvPicPr>
              <p:cNvPr id="23" name="Picture 22">
                <a:extLst>
                  <a:ext uri="{FF2B5EF4-FFF2-40B4-BE49-F238E27FC236}">
                    <a16:creationId xmlns:a16="http://schemas.microsoft.com/office/drawing/2014/main" id="{05B3F748-563E-4BCE-AC80-FF3883C1C4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622" y="1578989"/>
                <a:ext cx="1450508" cy="787753"/>
              </a:xfrm>
              <a:prstGeom prst="rect">
                <a:avLst/>
              </a:prstGeom>
            </p:spPr>
          </p:pic>
          <p:pic>
            <p:nvPicPr>
              <p:cNvPr id="46" name="Picture 45">
                <a:extLst>
                  <a:ext uri="{FF2B5EF4-FFF2-40B4-BE49-F238E27FC236}">
                    <a16:creationId xmlns:a16="http://schemas.microsoft.com/office/drawing/2014/main" id="{CC8024F9-C920-432B-894B-151EB246A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7013" y="2442644"/>
                <a:ext cx="1296643" cy="687785"/>
              </a:xfrm>
              <a:prstGeom prst="rect">
                <a:avLst/>
              </a:prstGeom>
            </p:spPr>
          </p:pic>
          <p:pic>
            <p:nvPicPr>
              <p:cNvPr id="47" name="Picture 46">
                <a:extLst>
                  <a:ext uri="{FF2B5EF4-FFF2-40B4-BE49-F238E27FC236}">
                    <a16:creationId xmlns:a16="http://schemas.microsoft.com/office/drawing/2014/main" id="{DC814680-963D-4C82-BD2E-1A78B915D5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487" y="2442644"/>
                <a:ext cx="1296643" cy="687785"/>
              </a:xfrm>
              <a:prstGeom prst="rect">
                <a:avLst/>
              </a:prstGeom>
            </p:spPr>
          </p:pic>
          <p:pic>
            <p:nvPicPr>
              <p:cNvPr id="48" name="Picture 47">
                <a:extLst>
                  <a:ext uri="{FF2B5EF4-FFF2-40B4-BE49-F238E27FC236}">
                    <a16:creationId xmlns:a16="http://schemas.microsoft.com/office/drawing/2014/main" id="{7AB2ABC4-2848-4759-A676-B5429E4DAE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7013" y="1578989"/>
                <a:ext cx="1296643" cy="687785"/>
              </a:xfrm>
              <a:prstGeom prst="rect">
                <a:avLst/>
              </a:prstGeom>
            </p:spPr>
          </p:pic>
        </p:grpSp>
      </p:grpSp>
      <p:graphicFrame>
        <p:nvGraphicFramePr>
          <p:cNvPr id="9" name="Table 8">
            <a:extLst>
              <a:ext uri="{FF2B5EF4-FFF2-40B4-BE49-F238E27FC236}">
                <a16:creationId xmlns:a16="http://schemas.microsoft.com/office/drawing/2014/main" id="{ED9EA85A-22BE-4712-820D-C2477C12E54B}"/>
              </a:ext>
            </a:extLst>
          </p:cNvPr>
          <p:cNvGraphicFramePr>
            <a:graphicFrameLocks noGrp="1"/>
          </p:cNvGraphicFramePr>
          <p:nvPr/>
        </p:nvGraphicFramePr>
        <p:xfrm>
          <a:off x="4951520" y="1234410"/>
          <a:ext cx="1296643" cy="4475510"/>
        </p:xfrm>
        <a:graphic>
          <a:graphicData uri="http://schemas.openxmlformats.org/drawingml/2006/table">
            <a:tbl>
              <a:tblPr firstRow="1" bandRow="1">
                <a:tableStyleId>{5940675A-B579-460E-94D1-54222C63F5DA}</a:tableStyleId>
              </a:tblPr>
              <a:tblGrid>
                <a:gridCol w="1296643">
                  <a:extLst>
                    <a:ext uri="{9D8B030D-6E8A-4147-A177-3AD203B41FA5}">
                      <a16:colId xmlns:a16="http://schemas.microsoft.com/office/drawing/2014/main" val="2777824635"/>
                    </a:ext>
                  </a:extLst>
                </a:gridCol>
              </a:tblGrid>
              <a:tr h="2237755">
                <a:tc>
                  <a:txBody>
                    <a:bodyPr/>
                    <a:lstStyle/>
                    <a:p>
                      <a:pPr algn="ctr"/>
                      <a:r>
                        <a:rPr lang="en-GB" sz="36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43756384"/>
                  </a:ext>
                </a:extLst>
              </a:tr>
              <a:tr h="2237755">
                <a:tc>
                  <a:txBody>
                    <a:bodyPr/>
                    <a:lstStyle/>
                    <a:p>
                      <a:pPr algn="ctr"/>
                      <a:r>
                        <a:rPr lang="en-GB" sz="36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657049"/>
                  </a:ext>
                </a:extLst>
              </a:tr>
            </a:tbl>
          </a:graphicData>
        </a:graphic>
      </p:graphicFrame>
    </p:spTree>
    <p:extLst>
      <p:ext uri="{BB962C8B-B14F-4D97-AF65-F5344CB8AC3E}">
        <p14:creationId xmlns:p14="http://schemas.microsoft.com/office/powerpoint/2010/main" val="346616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value of these notes?</a:t>
            </a: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30" name="Rectangle: Rounded Corners 29">
            <a:extLst>
              <a:ext uri="{FF2B5EF4-FFF2-40B4-BE49-F238E27FC236}">
                <a16:creationId xmlns:a16="http://schemas.microsoft.com/office/drawing/2014/main" id="{50E8FA9A-86E5-4E1C-9B8D-7A461D52CB1A}"/>
              </a:ext>
            </a:extLst>
          </p:cNvPr>
          <p:cNvSpPr/>
          <p:nvPr/>
        </p:nvSpPr>
        <p:spPr>
          <a:xfrm>
            <a:off x="6310310" y="1451307"/>
            <a:ext cx="1901501" cy="1814695"/>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latin typeface="Century Gothic" panose="020B0502020202020204" pitchFamily="34" charset="0"/>
              </a:rPr>
              <a:t>£50</a:t>
            </a:r>
          </a:p>
        </p:txBody>
      </p:sp>
      <p:sp>
        <p:nvSpPr>
          <p:cNvPr id="35" name="Rectangle: Rounded Corners 34">
            <a:extLst>
              <a:ext uri="{FF2B5EF4-FFF2-40B4-BE49-F238E27FC236}">
                <a16:creationId xmlns:a16="http://schemas.microsoft.com/office/drawing/2014/main" id="{7C39AD4C-703C-4DAC-B220-51D9D721603F}"/>
              </a:ext>
            </a:extLst>
          </p:cNvPr>
          <p:cNvSpPr/>
          <p:nvPr/>
        </p:nvSpPr>
        <p:spPr>
          <a:xfrm>
            <a:off x="6310310" y="3644113"/>
            <a:ext cx="1901501" cy="1814695"/>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latin typeface="Century Gothic" panose="020B0502020202020204" pitchFamily="34" charset="0"/>
              </a:rPr>
              <a:t>£35</a:t>
            </a:r>
          </a:p>
        </p:txBody>
      </p:sp>
      <p:grpSp>
        <p:nvGrpSpPr>
          <p:cNvPr id="3" name="Group 2">
            <a:extLst>
              <a:ext uri="{FF2B5EF4-FFF2-40B4-BE49-F238E27FC236}">
                <a16:creationId xmlns:a16="http://schemas.microsoft.com/office/drawing/2014/main" id="{D7770E7D-2776-44E2-AB39-51A7A8842087}"/>
              </a:ext>
            </a:extLst>
          </p:cNvPr>
          <p:cNvGrpSpPr/>
          <p:nvPr/>
        </p:nvGrpSpPr>
        <p:grpSpPr>
          <a:xfrm>
            <a:off x="512794" y="3650737"/>
            <a:ext cx="4386906" cy="1814695"/>
            <a:chOff x="512794" y="3650737"/>
            <a:chExt cx="4386906" cy="1814695"/>
          </a:xfrm>
        </p:grpSpPr>
        <p:sp>
          <p:nvSpPr>
            <p:cNvPr id="34" name="Rectangle: Rounded Corners 33">
              <a:extLst>
                <a:ext uri="{FF2B5EF4-FFF2-40B4-BE49-F238E27FC236}">
                  <a16:creationId xmlns:a16="http://schemas.microsoft.com/office/drawing/2014/main" id="{AEABA2E1-27A2-4955-BD0B-E3B8D46EFBE1}"/>
                </a:ext>
              </a:extLst>
            </p:cNvPr>
            <p:cNvSpPr/>
            <p:nvPr/>
          </p:nvSpPr>
          <p:spPr>
            <a:xfrm>
              <a:off x="512794" y="3650737"/>
              <a:ext cx="4386906" cy="1814695"/>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3BD63826-FD19-42F4-AE71-641E857E1C9C}"/>
                </a:ext>
              </a:extLst>
            </p:cNvPr>
            <p:cNvGrpSpPr/>
            <p:nvPr/>
          </p:nvGrpSpPr>
          <p:grpSpPr>
            <a:xfrm>
              <a:off x="1236143" y="3777975"/>
              <a:ext cx="2940208" cy="1560219"/>
              <a:chOff x="1236143" y="3777975"/>
              <a:chExt cx="2940208" cy="1560219"/>
            </a:xfrm>
          </p:grpSpPr>
          <p:pic>
            <p:nvPicPr>
              <p:cNvPr id="42" name="Picture 41">
                <a:extLst>
                  <a:ext uri="{FF2B5EF4-FFF2-40B4-BE49-F238E27FC236}">
                    <a16:creationId xmlns:a16="http://schemas.microsoft.com/office/drawing/2014/main" id="{4F11A9FD-52A9-4FBC-93AD-A71753F67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116" y="3777975"/>
                <a:ext cx="1202235" cy="640390"/>
              </a:xfrm>
              <a:prstGeom prst="rect">
                <a:avLst/>
              </a:prstGeom>
            </p:spPr>
          </p:pic>
          <p:pic>
            <p:nvPicPr>
              <p:cNvPr id="17" name="Picture 16">
                <a:extLst>
                  <a:ext uri="{FF2B5EF4-FFF2-40B4-BE49-F238E27FC236}">
                    <a16:creationId xmlns:a16="http://schemas.microsoft.com/office/drawing/2014/main" id="{C1597542-4250-4C99-AB48-28EE7E9BA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416" y="4697804"/>
                <a:ext cx="1202235" cy="640390"/>
              </a:xfrm>
              <a:prstGeom prst="rect">
                <a:avLst/>
              </a:prstGeom>
            </p:spPr>
          </p:pic>
          <p:pic>
            <p:nvPicPr>
              <p:cNvPr id="20" name="Picture 19">
                <a:extLst>
                  <a:ext uri="{FF2B5EF4-FFF2-40B4-BE49-F238E27FC236}">
                    <a16:creationId xmlns:a16="http://schemas.microsoft.com/office/drawing/2014/main" id="{0514A5CB-5E16-4433-978D-475B24B0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143" y="3777975"/>
                <a:ext cx="1450508" cy="787753"/>
              </a:xfrm>
              <a:prstGeom prst="rect">
                <a:avLst/>
              </a:prstGeom>
            </p:spPr>
          </p:pic>
          <p:pic>
            <p:nvPicPr>
              <p:cNvPr id="43" name="Picture 42">
                <a:extLst>
                  <a:ext uri="{FF2B5EF4-FFF2-40B4-BE49-F238E27FC236}">
                    <a16:creationId xmlns:a16="http://schemas.microsoft.com/office/drawing/2014/main" id="{502D258F-337F-47DF-B1CA-7692EB2DE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116" y="4697804"/>
                <a:ext cx="1202235" cy="640390"/>
              </a:xfrm>
              <a:prstGeom prst="rect">
                <a:avLst/>
              </a:prstGeom>
            </p:spPr>
          </p:pic>
        </p:grpSp>
      </p:grpSp>
      <p:grpSp>
        <p:nvGrpSpPr>
          <p:cNvPr id="2" name="Group 1">
            <a:extLst>
              <a:ext uri="{FF2B5EF4-FFF2-40B4-BE49-F238E27FC236}">
                <a16:creationId xmlns:a16="http://schemas.microsoft.com/office/drawing/2014/main" id="{209BF12D-4A0D-47B9-ABD0-DDC1B1CE74C1}"/>
              </a:ext>
            </a:extLst>
          </p:cNvPr>
          <p:cNvGrpSpPr/>
          <p:nvPr/>
        </p:nvGrpSpPr>
        <p:grpSpPr>
          <a:xfrm>
            <a:off x="512794" y="1457931"/>
            <a:ext cx="4386906" cy="1814695"/>
            <a:chOff x="512794" y="1457931"/>
            <a:chExt cx="4386906" cy="1814695"/>
          </a:xfrm>
        </p:grpSpPr>
        <p:sp>
          <p:nvSpPr>
            <p:cNvPr id="29" name="Rectangle: Rounded Corners 28">
              <a:extLst>
                <a:ext uri="{FF2B5EF4-FFF2-40B4-BE49-F238E27FC236}">
                  <a16:creationId xmlns:a16="http://schemas.microsoft.com/office/drawing/2014/main" id="{1BE3EFEF-96AA-4C8D-BA14-E62CBC1E09F0}"/>
                </a:ext>
              </a:extLst>
            </p:cNvPr>
            <p:cNvSpPr/>
            <p:nvPr/>
          </p:nvSpPr>
          <p:spPr>
            <a:xfrm>
              <a:off x="512794" y="1457931"/>
              <a:ext cx="4386906" cy="1814695"/>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FB795BA6-19AA-4463-8232-ABB4A8270ABC}"/>
                </a:ext>
              </a:extLst>
            </p:cNvPr>
            <p:cNvGrpSpPr/>
            <p:nvPr/>
          </p:nvGrpSpPr>
          <p:grpSpPr>
            <a:xfrm>
              <a:off x="1180230" y="1589558"/>
              <a:ext cx="3052034" cy="1551440"/>
              <a:chOff x="1041622" y="1578989"/>
              <a:chExt cx="3052034" cy="1551440"/>
            </a:xfrm>
          </p:grpSpPr>
          <p:pic>
            <p:nvPicPr>
              <p:cNvPr id="23" name="Picture 22">
                <a:extLst>
                  <a:ext uri="{FF2B5EF4-FFF2-40B4-BE49-F238E27FC236}">
                    <a16:creationId xmlns:a16="http://schemas.microsoft.com/office/drawing/2014/main" id="{05B3F748-563E-4BCE-AC80-FF3883C1C4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622" y="1578989"/>
                <a:ext cx="1450508" cy="787753"/>
              </a:xfrm>
              <a:prstGeom prst="rect">
                <a:avLst/>
              </a:prstGeom>
            </p:spPr>
          </p:pic>
          <p:pic>
            <p:nvPicPr>
              <p:cNvPr id="46" name="Picture 45">
                <a:extLst>
                  <a:ext uri="{FF2B5EF4-FFF2-40B4-BE49-F238E27FC236}">
                    <a16:creationId xmlns:a16="http://schemas.microsoft.com/office/drawing/2014/main" id="{CC8024F9-C920-432B-894B-151EB246A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7013" y="2442644"/>
                <a:ext cx="1296643" cy="687785"/>
              </a:xfrm>
              <a:prstGeom prst="rect">
                <a:avLst/>
              </a:prstGeom>
            </p:spPr>
          </p:pic>
          <p:pic>
            <p:nvPicPr>
              <p:cNvPr id="47" name="Picture 46">
                <a:extLst>
                  <a:ext uri="{FF2B5EF4-FFF2-40B4-BE49-F238E27FC236}">
                    <a16:creationId xmlns:a16="http://schemas.microsoft.com/office/drawing/2014/main" id="{DC814680-963D-4C82-BD2E-1A78B915D5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487" y="2442644"/>
                <a:ext cx="1296643" cy="687785"/>
              </a:xfrm>
              <a:prstGeom prst="rect">
                <a:avLst/>
              </a:prstGeom>
            </p:spPr>
          </p:pic>
          <p:pic>
            <p:nvPicPr>
              <p:cNvPr id="48" name="Picture 47">
                <a:extLst>
                  <a:ext uri="{FF2B5EF4-FFF2-40B4-BE49-F238E27FC236}">
                    <a16:creationId xmlns:a16="http://schemas.microsoft.com/office/drawing/2014/main" id="{7AB2ABC4-2848-4759-A676-B5429E4DAE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7013" y="1578989"/>
                <a:ext cx="1296643" cy="687785"/>
              </a:xfrm>
              <a:prstGeom prst="rect">
                <a:avLst/>
              </a:prstGeom>
            </p:spPr>
          </p:pic>
        </p:grpSp>
      </p:grpSp>
      <p:graphicFrame>
        <p:nvGraphicFramePr>
          <p:cNvPr id="9" name="Table 8">
            <a:extLst>
              <a:ext uri="{FF2B5EF4-FFF2-40B4-BE49-F238E27FC236}">
                <a16:creationId xmlns:a16="http://schemas.microsoft.com/office/drawing/2014/main" id="{ED9EA85A-22BE-4712-820D-C2477C12E54B}"/>
              </a:ext>
            </a:extLst>
          </p:cNvPr>
          <p:cNvGraphicFramePr>
            <a:graphicFrameLocks noGrp="1"/>
          </p:cNvGraphicFramePr>
          <p:nvPr/>
        </p:nvGraphicFramePr>
        <p:xfrm>
          <a:off x="4951520" y="1234410"/>
          <a:ext cx="1296643" cy="4475510"/>
        </p:xfrm>
        <a:graphic>
          <a:graphicData uri="http://schemas.openxmlformats.org/drawingml/2006/table">
            <a:tbl>
              <a:tblPr firstRow="1" bandRow="1">
                <a:tableStyleId>{5940675A-B579-460E-94D1-54222C63F5DA}</a:tableStyleId>
              </a:tblPr>
              <a:tblGrid>
                <a:gridCol w="1296643">
                  <a:extLst>
                    <a:ext uri="{9D8B030D-6E8A-4147-A177-3AD203B41FA5}">
                      <a16:colId xmlns:a16="http://schemas.microsoft.com/office/drawing/2014/main" val="2777824635"/>
                    </a:ext>
                  </a:extLst>
                </a:gridCol>
              </a:tblGrid>
              <a:tr h="2237755">
                <a:tc>
                  <a:txBody>
                    <a:bodyPr/>
                    <a:lstStyle/>
                    <a:p>
                      <a:pPr algn="ctr"/>
                      <a:r>
                        <a:rPr lang="en-GB" sz="36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43756384"/>
                  </a:ext>
                </a:extLst>
              </a:tr>
              <a:tr h="2237755">
                <a:tc>
                  <a:txBody>
                    <a:bodyPr/>
                    <a:lstStyle/>
                    <a:p>
                      <a:pPr algn="ctr"/>
                      <a:r>
                        <a:rPr lang="en-GB" sz="36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657049"/>
                  </a:ext>
                </a:extLst>
              </a:tr>
            </a:tbl>
          </a:graphicData>
        </a:graphic>
      </p:graphicFrame>
    </p:spTree>
    <p:extLst>
      <p:ext uri="{BB962C8B-B14F-4D97-AF65-F5344CB8AC3E}">
        <p14:creationId xmlns:p14="http://schemas.microsoft.com/office/powerpoint/2010/main" val="1116933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50000"/>
                  </a:schemeClr>
                </a:solidFill>
                <a:latin typeface="Century Gothic" panose="020B0502020202020204" pitchFamily="34" charset="0"/>
              </a:rPr>
              <a:t>        </a:t>
            </a:r>
            <a:r>
              <a:rPr lang="en-GB" sz="2000" b="1" dirty="0">
                <a:solidFill>
                  <a:schemeClr val="tx1"/>
                </a:solidFill>
                <a:latin typeface="Century Gothic" panose="020B0502020202020204" pitchFamily="34" charset="0"/>
              </a:rPr>
              <a:t>How many                                     =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43" name="Picture 42">
            <a:extLst>
              <a:ext uri="{FF2B5EF4-FFF2-40B4-BE49-F238E27FC236}">
                <a16:creationId xmlns:a16="http://schemas.microsoft.com/office/drawing/2014/main" id="{502D258F-337F-47DF-B1CA-7692EB2DE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061" y="2371130"/>
            <a:ext cx="1980022" cy="1054691"/>
          </a:xfrm>
          <a:prstGeom prst="rect">
            <a:avLst/>
          </a:prstGeom>
        </p:spPr>
      </p:pic>
      <p:grpSp>
        <p:nvGrpSpPr>
          <p:cNvPr id="2" name="Group 1">
            <a:extLst>
              <a:ext uri="{FF2B5EF4-FFF2-40B4-BE49-F238E27FC236}">
                <a16:creationId xmlns:a16="http://schemas.microsoft.com/office/drawing/2014/main" id="{129BC4EB-904C-4A29-8624-F274EDE3349A}"/>
              </a:ext>
            </a:extLst>
          </p:cNvPr>
          <p:cNvGrpSpPr/>
          <p:nvPr/>
        </p:nvGrpSpPr>
        <p:grpSpPr>
          <a:xfrm>
            <a:off x="5433561" y="705022"/>
            <a:ext cx="2397182" cy="4386906"/>
            <a:chOff x="5791782" y="582471"/>
            <a:chExt cx="2397182" cy="4386906"/>
          </a:xfrm>
        </p:grpSpPr>
        <p:sp>
          <p:nvSpPr>
            <p:cNvPr id="21" name="Rectangle: Rounded Corners 20">
              <a:extLst>
                <a:ext uri="{FF2B5EF4-FFF2-40B4-BE49-F238E27FC236}">
                  <a16:creationId xmlns:a16="http://schemas.microsoft.com/office/drawing/2014/main" id="{0FC7C5D6-7C40-4F16-9F30-FEF4D526429D}"/>
                </a:ext>
              </a:extLst>
            </p:cNvPr>
            <p:cNvSpPr/>
            <p:nvPr/>
          </p:nvSpPr>
          <p:spPr>
            <a:xfrm rot="16200000">
              <a:off x="4796920" y="1577333"/>
              <a:ext cx="4386906" cy="239718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7A961827-6ABB-4751-8813-A8270CF80A13}"/>
                </a:ext>
              </a:extLst>
            </p:cNvPr>
            <p:cNvGrpSpPr/>
            <p:nvPr/>
          </p:nvGrpSpPr>
          <p:grpSpPr>
            <a:xfrm>
              <a:off x="6080532" y="1087237"/>
              <a:ext cx="1819683" cy="3377374"/>
              <a:chOff x="6083795" y="1389293"/>
              <a:chExt cx="1819683" cy="3377374"/>
            </a:xfrm>
          </p:grpSpPr>
          <p:pic>
            <p:nvPicPr>
              <p:cNvPr id="48" name="Picture 47">
                <a:extLst>
                  <a:ext uri="{FF2B5EF4-FFF2-40B4-BE49-F238E27FC236}">
                    <a16:creationId xmlns:a16="http://schemas.microsoft.com/office/drawing/2014/main" id="{7AB2ABC4-2848-4759-A676-B5429E4DA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795" y="3801443"/>
                <a:ext cx="1819683" cy="965224"/>
              </a:xfrm>
              <a:prstGeom prst="rect">
                <a:avLst/>
              </a:prstGeom>
            </p:spPr>
          </p:pic>
          <p:pic>
            <p:nvPicPr>
              <p:cNvPr id="22" name="Picture 21">
                <a:extLst>
                  <a:ext uri="{FF2B5EF4-FFF2-40B4-BE49-F238E27FC236}">
                    <a16:creationId xmlns:a16="http://schemas.microsoft.com/office/drawing/2014/main" id="{AFB2397D-D8B6-48BE-9570-A6C18DE3FF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795" y="2595368"/>
                <a:ext cx="1819683" cy="965224"/>
              </a:xfrm>
              <a:prstGeom prst="rect">
                <a:avLst/>
              </a:prstGeom>
            </p:spPr>
          </p:pic>
          <p:pic>
            <p:nvPicPr>
              <p:cNvPr id="24" name="Picture 23">
                <a:extLst>
                  <a:ext uri="{FF2B5EF4-FFF2-40B4-BE49-F238E27FC236}">
                    <a16:creationId xmlns:a16="http://schemas.microsoft.com/office/drawing/2014/main" id="{5722B427-F1B3-4877-BCCE-F2204FE34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795" y="1389293"/>
                <a:ext cx="1819683" cy="965224"/>
              </a:xfrm>
              <a:prstGeom prst="rect">
                <a:avLst/>
              </a:prstGeom>
            </p:spPr>
          </p:pic>
        </p:grpSp>
      </p:grpSp>
    </p:spTree>
    <p:extLst>
      <p:ext uri="{BB962C8B-B14F-4D97-AF65-F5344CB8AC3E}">
        <p14:creationId xmlns:p14="http://schemas.microsoft.com/office/powerpoint/2010/main" val="2737072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50000"/>
                  </a:schemeClr>
                </a:solidFill>
                <a:latin typeface="Century Gothic" panose="020B0502020202020204" pitchFamily="34" charset="0"/>
              </a:rPr>
              <a:t>        </a:t>
            </a:r>
            <a:r>
              <a:rPr lang="en-GB" sz="2000" b="1" dirty="0">
                <a:solidFill>
                  <a:schemeClr val="tx1"/>
                </a:solidFill>
                <a:latin typeface="Century Gothic" panose="020B0502020202020204" pitchFamily="34" charset="0"/>
              </a:rPr>
              <a:t>How many                                     =                                           </a:t>
            </a:r>
            <a:r>
              <a:rPr lang="en-GB" sz="2000" b="1" dirty="0">
                <a:solidFill>
                  <a:srgbClr val="FF0000"/>
                </a:solidFill>
                <a:latin typeface="Century Gothic" panose="020B0502020202020204" pitchFamily="34" charset="0"/>
              </a:rPr>
              <a:t>6</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32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£5 + £5 + £5 + £5 + £5 + £5 = £30</a:t>
            </a: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pSp>
        <p:nvGrpSpPr>
          <p:cNvPr id="2" name="Group 1">
            <a:extLst>
              <a:ext uri="{FF2B5EF4-FFF2-40B4-BE49-F238E27FC236}">
                <a16:creationId xmlns:a16="http://schemas.microsoft.com/office/drawing/2014/main" id="{14F5CFA7-A73D-4FC8-B37D-A23762E399A9}"/>
              </a:ext>
            </a:extLst>
          </p:cNvPr>
          <p:cNvGrpSpPr/>
          <p:nvPr/>
        </p:nvGrpSpPr>
        <p:grpSpPr>
          <a:xfrm>
            <a:off x="672600" y="5217670"/>
            <a:ext cx="7798800" cy="640390"/>
            <a:chOff x="672600" y="5047984"/>
            <a:chExt cx="7798800" cy="640390"/>
          </a:xfrm>
        </p:grpSpPr>
        <p:pic>
          <p:nvPicPr>
            <p:cNvPr id="14" name="Picture 13">
              <a:extLst>
                <a:ext uri="{FF2B5EF4-FFF2-40B4-BE49-F238E27FC236}">
                  <a16:creationId xmlns:a16="http://schemas.microsoft.com/office/drawing/2014/main" id="{6249D379-5B60-4C37-9992-0277C955D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9165" y="5047984"/>
              <a:ext cx="1202235" cy="640390"/>
            </a:xfrm>
            <a:prstGeom prst="rect">
              <a:avLst/>
            </a:prstGeom>
          </p:spPr>
        </p:pic>
        <p:pic>
          <p:nvPicPr>
            <p:cNvPr id="41" name="Picture 40">
              <a:extLst>
                <a:ext uri="{FF2B5EF4-FFF2-40B4-BE49-F238E27FC236}">
                  <a16:creationId xmlns:a16="http://schemas.microsoft.com/office/drawing/2014/main" id="{828A86A5-F0DA-456D-9A90-38F541B65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913" y="5047984"/>
              <a:ext cx="1202235" cy="640390"/>
            </a:xfrm>
            <a:prstGeom prst="rect">
              <a:avLst/>
            </a:prstGeom>
          </p:spPr>
        </p:pic>
        <p:pic>
          <p:nvPicPr>
            <p:cNvPr id="42" name="Picture 41">
              <a:extLst>
                <a:ext uri="{FF2B5EF4-FFF2-40B4-BE49-F238E27FC236}">
                  <a16:creationId xmlns:a16="http://schemas.microsoft.com/office/drawing/2014/main" id="{4F11A9FD-52A9-4FBC-93AD-A71753F67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00" y="5047984"/>
              <a:ext cx="1202235" cy="640390"/>
            </a:xfrm>
            <a:prstGeom prst="rect">
              <a:avLst/>
            </a:prstGeom>
          </p:spPr>
        </p:pic>
        <p:pic>
          <p:nvPicPr>
            <p:cNvPr id="31" name="Picture 30">
              <a:extLst>
                <a:ext uri="{FF2B5EF4-FFF2-40B4-BE49-F238E27FC236}">
                  <a16:creationId xmlns:a16="http://schemas.microsoft.com/office/drawing/2014/main" id="{B1D45986-72B4-4277-8E90-7CABD33C1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852" y="5047984"/>
              <a:ext cx="1202235" cy="640390"/>
            </a:xfrm>
            <a:prstGeom prst="rect">
              <a:avLst/>
            </a:prstGeom>
          </p:spPr>
        </p:pic>
        <p:pic>
          <p:nvPicPr>
            <p:cNvPr id="32" name="Picture 31">
              <a:extLst>
                <a:ext uri="{FF2B5EF4-FFF2-40B4-BE49-F238E27FC236}">
                  <a16:creationId xmlns:a16="http://schemas.microsoft.com/office/drawing/2014/main" id="{55F1E2CD-0756-4577-9268-610A8DF0B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539" y="5047984"/>
              <a:ext cx="1202235" cy="640390"/>
            </a:xfrm>
            <a:prstGeom prst="rect">
              <a:avLst/>
            </a:prstGeom>
          </p:spPr>
        </p:pic>
        <p:pic>
          <p:nvPicPr>
            <p:cNvPr id="33" name="Picture 32">
              <a:extLst>
                <a:ext uri="{FF2B5EF4-FFF2-40B4-BE49-F238E27FC236}">
                  <a16:creationId xmlns:a16="http://schemas.microsoft.com/office/drawing/2014/main" id="{7743DA95-6762-4213-B424-6B15B7E7D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226" y="5047984"/>
              <a:ext cx="1202235" cy="640390"/>
            </a:xfrm>
            <a:prstGeom prst="rect">
              <a:avLst/>
            </a:prstGeom>
          </p:spPr>
        </p:pic>
      </p:grpSp>
      <p:pic>
        <p:nvPicPr>
          <p:cNvPr id="20" name="Picture 19">
            <a:extLst>
              <a:ext uri="{FF2B5EF4-FFF2-40B4-BE49-F238E27FC236}">
                <a16:creationId xmlns:a16="http://schemas.microsoft.com/office/drawing/2014/main" id="{03711CBD-3269-42B5-B242-E480EEA754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061" y="2371130"/>
            <a:ext cx="1980022" cy="1054691"/>
          </a:xfrm>
          <a:prstGeom prst="rect">
            <a:avLst/>
          </a:prstGeom>
        </p:spPr>
      </p:pic>
      <p:grpSp>
        <p:nvGrpSpPr>
          <p:cNvPr id="23" name="Group 22">
            <a:extLst>
              <a:ext uri="{FF2B5EF4-FFF2-40B4-BE49-F238E27FC236}">
                <a16:creationId xmlns:a16="http://schemas.microsoft.com/office/drawing/2014/main" id="{FB7FF520-9ECD-4DFA-90D1-6BE0AB71629E}"/>
              </a:ext>
            </a:extLst>
          </p:cNvPr>
          <p:cNvGrpSpPr/>
          <p:nvPr/>
        </p:nvGrpSpPr>
        <p:grpSpPr>
          <a:xfrm>
            <a:off x="5433561" y="705022"/>
            <a:ext cx="2397182" cy="4386906"/>
            <a:chOff x="5791782" y="582471"/>
            <a:chExt cx="2397182" cy="4386906"/>
          </a:xfrm>
        </p:grpSpPr>
        <p:sp>
          <p:nvSpPr>
            <p:cNvPr id="25" name="Rectangle: Rounded Corners 24">
              <a:extLst>
                <a:ext uri="{FF2B5EF4-FFF2-40B4-BE49-F238E27FC236}">
                  <a16:creationId xmlns:a16="http://schemas.microsoft.com/office/drawing/2014/main" id="{71D6F6B8-7CC5-47D0-8D11-7CF0187429E7}"/>
                </a:ext>
              </a:extLst>
            </p:cNvPr>
            <p:cNvSpPr/>
            <p:nvPr/>
          </p:nvSpPr>
          <p:spPr>
            <a:xfrm rot="16200000">
              <a:off x="4796920" y="1577333"/>
              <a:ext cx="4386906" cy="2397182"/>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72D3E5CB-874F-4DCF-84AF-EE5D5DDF3466}"/>
                </a:ext>
              </a:extLst>
            </p:cNvPr>
            <p:cNvGrpSpPr/>
            <p:nvPr/>
          </p:nvGrpSpPr>
          <p:grpSpPr>
            <a:xfrm>
              <a:off x="6080532" y="1087237"/>
              <a:ext cx="1819683" cy="3377374"/>
              <a:chOff x="6083795" y="1389293"/>
              <a:chExt cx="1819683" cy="3377374"/>
            </a:xfrm>
          </p:grpSpPr>
          <p:pic>
            <p:nvPicPr>
              <p:cNvPr id="27" name="Picture 26">
                <a:extLst>
                  <a:ext uri="{FF2B5EF4-FFF2-40B4-BE49-F238E27FC236}">
                    <a16:creationId xmlns:a16="http://schemas.microsoft.com/office/drawing/2014/main" id="{85C16AC6-E41F-4638-9D1E-7E64F680D3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795" y="3801443"/>
                <a:ext cx="1819683" cy="965224"/>
              </a:xfrm>
              <a:prstGeom prst="rect">
                <a:avLst/>
              </a:prstGeom>
            </p:spPr>
          </p:pic>
          <p:pic>
            <p:nvPicPr>
              <p:cNvPr id="28" name="Picture 27">
                <a:extLst>
                  <a:ext uri="{FF2B5EF4-FFF2-40B4-BE49-F238E27FC236}">
                    <a16:creationId xmlns:a16="http://schemas.microsoft.com/office/drawing/2014/main" id="{E4C34C53-FB7A-4B7A-A6F5-DC61BE3CAC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795" y="2595368"/>
                <a:ext cx="1819683" cy="965224"/>
              </a:xfrm>
              <a:prstGeom prst="rect">
                <a:avLst/>
              </a:prstGeom>
            </p:spPr>
          </p:pic>
          <p:pic>
            <p:nvPicPr>
              <p:cNvPr id="29" name="Picture 28">
                <a:extLst>
                  <a:ext uri="{FF2B5EF4-FFF2-40B4-BE49-F238E27FC236}">
                    <a16:creationId xmlns:a16="http://schemas.microsoft.com/office/drawing/2014/main" id="{4660DC76-594E-4364-B030-FFAB747E2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795" y="1389293"/>
                <a:ext cx="1819683" cy="965224"/>
              </a:xfrm>
              <a:prstGeom prst="rect">
                <a:avLst/>
              </a:prstGeom>
            </p:spPr>
          </p:pic>
        </p:grpSp>
      </p:grpSp>
    </p:spTree>
    <p:extLst>
      <p:ext uri="{BB962C8B-B14F-4D97-AF65-F5344CB8AC3E}">
        <p14:creationId xmlns:p14="http://schemas.microsoft.com/office/powerpoint/2010/main" val="76176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Simon has saved more money than Robert.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Robert has: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Simon has saved less than £35 with two different notes.</a:t>
            </a:r>
          </a:p>
          <a:p>
            <a:r>
              <a:rPr lang="en-GB" sz="2000" b="1" dirty="0">
                <a:solidFill>
                  <a:schemeClr val="tx1"/>
                </a:solidFill>
                <a:latin typeface="Century Gothic" panose="020B0502020202020204" pitchFamily="34" charset="0"/>
              </a:rPr>
              <a:t>What could they be?</a:t>
            </a: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pSp>
        <p:nvGrpSpPr>
          <p:cNvPr id="3" name="Group 2">
            <a:extLst>
              <a:ext uri="{FF2B5EF4-FFF2-40B4-BE49-F238E27FC236}">
                <a16:creationId xmlns:a16="http://schemas.microsoft.com/office/drawing/2014/main" id="{7637A8F1-2ED0-4DD1-9D79-5878540CC8BE}"/>
              </a:ext>
            </a:extLst>
          </p:cNvPr>
          <p:cNvGrpSpPr/>
          <p:nvPr/>
        </p:nvGrpSpPr>
        <p:grpSpPr>
          <a:xfrm>
            <a:off x="2026634" y="1935451"/>
            <a:ext cx="5908326" cy="1814695"/>
            <a:chOff x="2026634" y="1305531"/>
            <a:chExt cx="5908326" cy="1814695"/>
          </a:xfrm>
        </p:grpSpPr>
        <p:sp>
          <p:nvSpPr>
            <p:cNvPr id="9" name="Rectangle: Rounded Corners 8">
              <a:extLst>
                <a:ext uri="{FF2B5EF4-FFF2-40B4-BE49-F238E27FC236}">
                  <a16:creationId xmlns:a16="http://schemas.microsoft.com/office/drawing/2014/main" id="{73159801-14DF-451A-9068-286E637FEDBE}"/>
                </a:ext>
              </a:extLst>
            </p:cNvPr>
            <p:cNvSpPr/>
            <p:nvPr/>
          </p:nvSpPr>
          <p:spPr>
            <a:xfrm>
              <a:off x="2026634" y="1305531"/>
              <a:ext cx="5908326" cy="1814695"/>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FD5402B-BB34-4544-81C6-D6C87C4D36D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082" t="14992" r="13890" b="16564"/>
            <a:stretch/>
          </p:blipFill>
          <p:spPr>
            <a:xfrm>
              <a:off x="5071608" y="2231226"/>
              <a:ext cx="869043" cy="838200"/>
            </a:xfrm>
            <a:prstGeom prst="rect">
              <a:avLst/>
            </a:prstGeom>
          </p:spPr>
        </p:pic>
        <p:grpSp>
          <p:nvGrpSpPr>
            <p:cNvPr id="5" name="Group 4">
              <a:extLst>
                <a:ext uri="{FF2B5EF4-FFF2-40B4-BE49-F238E27FC236}">
                  <a16:creationId xmlns:a16="http://schemas.microsoft.com/office/drawing/2014/main" id="{C8DB7231-E0E8-47A2-BD77-CA715AB16C4E}"/>
                </a:ext>
              </a:extLst>
            </p:cNvPr>
            <p:cNvGrpSpPr/>
            <p:nvPr/>
          </p:nvGrpSpPr>
          <p:grpSpPr>
            <a:xfrm>
              <a:off x="2327445" y="1455861"/>
              <a:ext cx="5306705" cy="1073979"/>
              <a:chOff x="2344066" y="1496501"/>
              <a:chExt cx="5306705" cy="1073979"/>
            </a:xfrm>
          </p:grpSpPr>
          <p:pic>
            <p:nvPicPr>
              <p:cNvPr id="4" name="Picture 3">
                <a:extLst>
                  <a:ext uri="{FF2B5EF4-FFF2-40B4-BE49-F238E27FC236}">
                    <a16:creationId xmlns:a16="http://schemas.microsoft.com/office/drawing/2014/main" id="{FC487192-5CC3-4827-AB5B-2E529B6EC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1210" y="1496501"/>
                <a:ext cx="960120" cy="960120"/>
              </a:xfrm>
              <a:prstGeom prst="rect">
                <a:avLst/>
              </a:prstGeom>
            </p:spPr>
          </p:pic>
          <p:pic>
            <p:nvPicPr>
              <p:cNvPr id="12" name="Picture 11">
                <a:extLst>
                  <a:ext uri="{FF2B5EF4-FFF2-40B4-BE49-F238E27FC236}">
                    <a16:creationId xmlns:a16="http://schemas.microsoft.com/office/drawing/2014/main" id="{B5B7AC06-4597-4DFA-B4BD-91BEFDC07E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4066" y="1496501"/>
                <a:ext cx="1977543" cy="1073979"/>
              </a:xfrm>
              <a:prstGeom prst="rect">
                <a:avLst/>
              </a:prstGeom>
            </p:spPr>
          </p:pic>
          <p:pic>
            <p:nvPicPr>
              <p:cNvPr id="13" name="Picture 12">
                <a:extLst>
                  <a:ext uri="{FF2B5EF4-FFF2-40B4-BE49-F238E27FC236}">
                    <a16:creationId xmlns:a16="http://schemas.microsoft.com/office/drawing/2014/main" id="{AD2CDDE2-E609-4EC0-A695-FE7898641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931" y="1496501"/>
                <a:ext cx="960120" cy="960120"/>
              </a:xfrm>
              <a:prstGeom prst="rect">
                <a:avLst/>
              </a:prstGeom>
            </p:spPr>
          </p:pic>
          <p:pic>
            <p:nvPicPr>
              <p:cNvPr id="14" name="Picture 13">
                <a:extLst>
                  <a:ext uri="{FF2B5EF4-FFF2-40B4-BE49-F238E27FC236}">
                    <a16:creationId xmlns:a16="http://schemas.microsoft.com/office/drawing/2014/main" id="{72D0ED8E-CC95-40BC-90F0-6B37E778C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0651" y="1496501"/>
                <a:ext cx="960120" cy="960120"/>
              </a:xfrm>
              <a:prstGeom prst="rect">
                <a:avLst/>
              </a:prstGeom>
            </p:spPr>
          </p:pic>
        </p:grpSp>
        <p:pic>
          <p:nvPicPr>
            <p:cNvPr id="15" name="Picture 14">
              <a:extLst>
                <a:ext uri="{FF2B5EF4-FFF2-40B4-BE49-F238E27FC236}">
                  <a16:creationId xmlns:a16="http://schemas.microsoft.com/office/drawing/2014/main" id="{68D46DC2-42DB-41C5-A730-6112B4EC7BF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082" t="14992" r="13890" b="16564"/>
            <a:stretch/>
          </p:blipFill>
          <p:spPr>
            <a:xfrm>
              <a:off x="6200600" y="2239976"/>
              <a:ext cx="869043" cy="838200"/>
            </a:xfrm>
            <a:prstGeom prst="rect">
              <a:avLst/>
            </a:prstGeom>
          </p:spPr>
        </p:pic>
      </p:grpSp>
    </p:spTree>
    <p:extLst>
      <p:ext uri="{BB962C8B-B14F-4D97-AF65-F5344CB8AC3E}">
        <p14:creationId xmlns:p14="http://schemas.microsoft.com/office/powerpoint/2010/main" val="51812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Simon has saved more money than Robert.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Robert has: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Simon has saved less than £35 with two different notes.</a:t>
            </a:r>
          </a:p>
          <a:p>
            <a:r>
              <a:rPr lang="en-GB" sz="2000" b="1" dirty="0">
                <a:solidFill>
                  <a:schemeClr val="tx1"/>
                </a:solidFill>
                <a:latin typeface="Century Gothic" panose="020B0502020202020204" pitchFamily="34" charset="0"/>
              </a:rPr>
              <a:t>What could they be?</a:t>
            </a:r>
          </a:p>
          <a:p>
            <a:r>
              <a:rPr lang="en-GB" sz="2000" b="1" dirty="0">
                <a:solidFill>
                  <a:srgbClr val="FF0000"/>
                </a:solidFill>
                <a:latin typeface="Century Gothic" panose="020B0502020202020204" pitchFamily="34" charset="0"/>
              </a:rPr>
              <a:t>Example answer:</a:t>
            </a:r>
          </a:p>
          <a:p>
            <a:r>
              <a:rPr lang="en-GB" sz="2000" b="1" dirty="0">
                <a:solidFill>
                  <a:srgbClr val="FF0000"/>
                </a:solidFill>
                <a:latin typeface="Century Gothic" panose="020B0502020202020204" pitchFamily="34" charset="0"/>
              </a:rPr>
              <a:t>Robert has £28, so Simon could have £20 and £10 (£30) which is more than £28.</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pSp>
        <p:nvGrpSpPr>
          <p:cNvPr id="3" name="Group 2">
            <a:extLst>
              <a:ext uri="{FF2B5EF4-FFF2-40B4-BE49-F238E27FC236}">
                <a16:creationId xmlns:a16="http://schemas.microsoft.com/office/drawing/2014/main" id="{7637A8F1-2ED0-4DD1-9D79-5878540CC8BE}"/>
              </a:ext>
            </a:extLst>
          </p:cNvPr>
          <p:cNvGrpSpPr/>
          <p:nvPr/>
        </p:nvGrpSpPr>
        <p:grpSpPr>
          <a:xfrm>
            <a:off x="2026634" y="1935451"/>
            <a:ext cx="5908326" cy="1814695"/>
            <a:chOff x="2026634" y="1305531"/>
            <a:chExt cx="5908326" cy="1814695"/>
          </a:xfrm>
        </p:grpSpPr>
        <p:sp>
          <p:nvSpPr>
            <p:cNvPr id="9" name="Rectangle: Rounded Corners 8">
              <a:extLst>
                <a:ext uri="{FF2B5EF4-FFF2-40B4-BE49-F238E27FC236}">
                  <a16:creationId xmlns:a16="http://schemas.microsoft.com/office/drawing/2014/main" id="{73159801-14DF-451A-9068-286E637FEDBE}"/>
                </a:ext>
              </a:extLst>
            </p:cNvPr>
            <p:cNvSpPr/>
            <p:nvPr/>
          </p:nvSpPr>
          <p:spPr>
            <a:xfrm>
              <a:off x="2026634" y="1305531"/>
              <a:ext cx="5908326" cy="1814695"/>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FD5402B-BB34-4544-81C6-D6C87C4D36D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082" t="14992" r="13890" b="16564"/>
            <a:stretch/>
          </p:blipFill>
          <p:spPr>
            <a:xfrm>
              <a:off x="5071608" y="2231226"/>
              <a:ext cx="869043" cy="838200"/>
            </a:xfrm>
            <a:prstGeom prst="rect">
              <a:avLst/>
            </a:prstGeom>
          </p:spPr>
        </p:pic>
        <p:grpSp>
          <p:nvGrpSpPr>
            <p:cNvPr id="5" name="Group 4">
              <a:extLst>
                <a:ext uri="{FF2B5EF4-FFF2-40B4-BE49-F238E27FC236}">
                  <a16:creationId xmlns:a16="http://schemas.microsoft.com/office/drawing/2014/main" id="{C8DB7231-E0E8-47A2-BD77-CA715AB16C4E}"/>
                </a:ext>
              </a:extLst>
            </p:cNvPr>
            <p:cNvGrpSpPr/>
            <p:nvPr/>
          </p:nvGrpSpPr>
          <p:grpSpPr>
            <a:xfrm>
              <a:off x="2327445" y="1455861"/>
              <a:ext cx="5306705" cy="1073979"/>
              <a:chOff x="2344066" y="1496501"/>
              <a:chExt cx="5306705" cy="1073979"/>
            </a:xfrm>
          </p:grpSpPr>
          <p:pic>
            <p:nvPicPr>
              <p:cNvPr id="4" name="Picture 3">
                <a:extLst>
                  <a:ext uri="{FF2B5EF4-FFF2-40B4-BE49-F238E27FC236}">
                    <a16:creationId xmlns:a16="http://schemas.microsoft.com/office/drawing/2014/main" id="{FC487192-5CC3-4827-AB5B-2E529B6EC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1210" y="1496501"/>
                <a:ext cx="960120" cy="960120"/>
              </a:xfrm>
              <a:prstGeom prst="rect">
                <a:avLst/>
              </a:prstGeom>
            </p:spPr>
          </p:pic>
          <p:pic>
            <p:nvPicPr>
              <p:cNvPr id="12" name="Picture 11">
                <a:extLst>
                  <a:ext uri="{FF2B5EF4-FFF2-40B4-BE49-F238E27FC236}">
                    <a16:creationId xmlns:a16="http://schemas.microsoft.com/office/drawing/2014/main" id="{B5B7AC06-4597-4DFA-B4BD-91BEFDC07E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4066" y="1496501"/>
                <a:ext cx="1977543" cy="1073979"/>
              </a:xfrm>
              <a:prstGeom prst="rect">
                <a:avLst/>
              </a:prstGeom>
            </p:spPr>
          </p:pic>
          <p:pic>
            <p:nvPicPr>
              <p:cNvPr id="13" name="Picture 12">
                <a:extLst>
                  <a:ext uri="{FF2B5EF4-FFF2-40B4-BE49-F238E27FC236}">
                    <a16:creationId xmlns:a16="http://schemas.microsoft.com/office/drawing/2014/main" id="{AD2CDDE2-E609-4EC0-A695-FE7898641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931" y="1496501"/>
                <a:ext cx="960120" cy="960120"/>
              </a:xfrm>
              <a:prstGeom prst="rect">
                <a:avLst/>
              </a:prstGeom>
            </p:spPr>
          </p:pic>
          <p:pic>
            <p:nvPicPr>
              <p:cNvPr id="14" name="Picture 13">
                <a:extLst>
                  <a:ext uri="{FF2B5EF4-FFF2-40B4-BE49-F238E27FC236}">
                    <a16:creationId xmlns:a16="http://schemas.microsoft.com/office/drawing/2014/main" id="{72D0ED8E-CC95-40BC-90F0-6B37E778C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0651" y="1496501"/>
                <a:ext cx="960120" cy="960120"/>
              </a:xfrm>
              <a:prstGeom prst="rect">
                <a:avLst/>
              </a:prstGeom>
            </p:spPr>
          </p:pic>
        </p:grpSp>
        <p:pic>
          <p:nvPicPr>
            <p:cNvPr id="15" name="Picture 14">
              <a:extLst>
                <a:ext uri="{FF2B5EF4-FFF2-40B4-BE49-F238E27FC236}">
                  <a16:creationId xmlns:a16="http://schemas.microsoft.com/office/drawing/2014/main" id="{68D46DC2-42DB-41C5-A730-6112B4EC7BF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082" t="14992" r="13890" b="16564"/>
            <a:stretch/>
          </p:blipFill>
          <p:spPr>
            <a:xfrm>
              <a:off x="6200600" y="2239976"/>
              <a:ext cx="869043" cy="838200"/>
            </a:xfrm>
            <a:prstGeom prst="rect">
              <a:avLst/>
            </a:prstGeom>
          </p:spPr>
        </p:pic>
      </p:grpSp>
      <p:grpSp>
        <p:nvGrpSpPr>
          <p:cNvPr id="16" name="Group 15">
            <a:extLst>
              <a:ext uri="{FF2B5EF4-FFF2-40B4-BE49-F238E27FC236}">
                <a16:creationId xmlns:a16="http://schemas.microsoft.com/office/drawing/2014/main" id="{4026CFFC-D7C5-4FC6-BEF8-589054F08CB2}"/>
              </a:ext>
            </a:extLst>
          </p:cNvPr>
          <p:cNvGrpSpPr/>
          <p:nvPr/>
        </p:nvGrpSpPr>
        <p:grpSpPr>
          <a:xfrm>
            <a:off x="2708488" y="5181452"/>
            <a:ext cx="3727025" cy="1060728"/>
            <a:chOff x="2171816" y="5158592"/>
            <a:chExt cx="3727025" cy="1060728"/>
          </a:xfrm>
        </p:grpSpPr>
        <p:pic>
          <p:nvPicPr>
            <p:cNvPr id="17" name="Picture 16">
              <a:extLst>
                <a:ext uri="{FF2B5EF4-FFF2-40B4-BE49-F238E27FC236}">
                  <a16:creationId xmlns:a16="http://schemas.microsoft.com/office/drawing/2014/main" id="{0D26F394-E59B-497C-BE64-0CA47CA926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1816" y="5158592"/>
              <a:ext cx="1953143" cy="1060728"/>
            </a:xfrm>
            <a:prstGeom prst="rect">
              <a:avLst/>
            </a:prstGeom>
          </p:spPr>
        </p:pic>
        <p:pic>
          <p:nvPicPr>
            <p:cNvPr id="18" name="Picture 17">
              <a:extLst>
                <a:ext uri="{FF2B5EF4-FFF2-40B4-BE49-F238E27FC236}">
                  <a16:creationId xmlns:a16="http://schemas.microsoft.com/office/drawing/2014/main" id="{BD0A2586-3989-4BB7-8C4C-6416ED0FDC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6676" y="5240164"/>
              <a:ext cx="1692165" cy="897584"/>
            </a:xfrm>
            <a:prstGeom prst="rect">
              <a:avLst/>
            </a:prstGeom>
          </p:spPr>
        </p:pic>
      </p:grpSp>
    </p:spTree>
    <p:extLst>
      <p:ext uri="{BB962C8B-B14F-4D97-AF65-F5344CB8AC3E}">
        <p14:creationId xmlns:p14="http://schemas.microsoft.com/office/powerpoint/2010/main" val="421164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Doria</a:t>
            </a:r>
            <a:r>
              <a:rPr lang="en-GB" sz="2000" b="1" dirty="0">
                <a:solidFill>
                  <a:schemeClr val="tx1"/>
                </a:solidFill>
                <a:latin typeface="Century Gothic" panose="020B0502020202020204" pitchFamily="34" charset="0"/>
              </a:rPr>
              <a:t> has three notes in her money box.</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Can </a:t>
            </a:r>
            <a:r>
              <a:rPr lang="en-GB" sz="2000" b="1" dirty="0" err="1">
                <a:solidFill>
                  <a:schemeClr val="tx1"/>
                </a:solidFill>
                <a:latin typeface="Century Gothic" panose="020B0502020202020204" pitchFamily="34" charset="0"/>
                <a:sym typeface="Wingdings" panose="05000000000000000000" pitchFamily="2" charset="2"/>
              </a:rPr>
              <a:t>Doria</a:t>
            </a:r>
            <a:r>
              <a:rPr lang="en-GB" sz="2000" b="1" dirty="0">
                <a:solidFill>
                  <a:schemeClr val="tx1"/>
                </a:solidFill>
                <a:latin typeface="Century Gothic" panose="020B0502020202020204" pitchFamily="34" charset="0"/>
                <a:sym typeface="Wingdings" panose="05000000000000000000" pitchFamily="2" charset="2"/>
              </a:rPr>
              <a:t> be correct?</a:t>
            </a:r>
          </a:p>
          <a:p>
            <a:r>
              <a:rPr lang="en-GB" sz="2000" b="1" dirty="0">
                <a:solidFill>
                  <a:schemeClr val="tx1"/>
                </a:solidFill>
                <a:latin typeface="Century Gothic" panose="020B0502020202020204" pitchFamily="34" charset="0"/>
                <a:sym typeface="Wingdings" panose="05000000000000000000" pitchFamily="2" charset="2"/>
              </a:rPr>
              <a:t>Explain how you know.</a:t>
            </a: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9" name="Speech Bubble: Rectangle with Corners Rounded 4">
            <a:extLst>
              <a:ext uri="{FF2B5EF4-FFF2-40B4-BE49-F238E27FC236}">
                <a16:creationId xmlns:a16="http://schemas.microsoft.com/office/drawing/2014/main" id="{88468A0F-D9E0-4D48-ADD9-1E249A3EEBAE}"/>
              </a:ext>
            </a:extLst>
          </p:cNvPr>
          <p:cNvSpPr/>
          <p:nvPr/>
        </p:nvSpPr>
        <p:spPr>
          <a:xfrm>
            <a:off x="3792613" y="2110430"/>
            <a:ext cx="3646352" cy="1190579"/>
          </a:xfrm>
          <a:prstGeom prst="wedgeRoundRectCallout">
            <a:avLst>
              <a:gd name="adj1" fmla="val -58117"/>
              <a:gd name="adj2" fmla="val 199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have £30 altogether.</a:t>
            </a:r>
          </a:p>
        </p:txBody>
      </p:sp>
      <p:pic>
        <p:nvPicPr>
          <p:cNvPr id="21" name="Picture 20">
            <a:extLst>
              <a:ext uri="{FF2B5EF4-FFF2-40B4-BE49-F238E27FC236}">
                <a16:creationId xmlns:a16="http://schemas.microsoft.com/office/drawing/2014/main" id="{A3889D97-20C5-49FA-A278-2BA0310C8FB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222" t="1156" r="25913" b="73911"/>
          <a:stretch/>
        </p:blipFill>
        <p:spPr>
          <a:xfrm>
            <a:off x="595124" y="1500785"/>
            <a:ext cx="2877670" cy="2195231"/>
          </a:xfrm>
          <a:prstGeom prst="rect">
            <a:avLst/>
          </a:prstGeom>
        </p:spPr>
      </p:pic>
    </p:spTree>
    <p:extLst>
      <p:ext uri="{BB962C8B-B14F-4D97-AF65-F5344CB8AC3E}">
        <p14:creationId xmlns:p14="http://schemas.microsoft.com/office/powerpoint/2010/main" val="84339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Doria</a:t>
            </a:r>
            <a:r>
              <a:rPr lang="en-GB" sz="2000" b="1" dirty="0">
                <a:solidFill>
                  <a:schemeClr val="tx1"/>
                </a:solidFill>
                <a:latin typeface="Century Gothic" panose="020B0502020202020204" pitchFamily="34" charset="0"/>
              </a:rPr>
              <a:t> has three notes in her money box.</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Can </a:t>
            </a:r>
            <a:r>
              <a:rPr lang="en-GB" sz="2000" b="1" dirty="0" err="1">
                <a:solidFill>
                  <a:schemeClr val="tx1"/>
                </a:solidFill>
                <a:latin typeface="Century Gothic" panose="020B0502020202020204" pitchFamily="34" charset="0"/>
                <a:sym typeface="Wingdings" panose="05000000000000000000" pitchFamily="2" charset="2"/>
              </a:rPr>
              <a:t>Doria</a:t>
            </a:r>
            <a:r>
              <a:rPr lang="en-GB" sz="2000" b="1" dirty="0">
                <a:solidFill>
                  <a:schemeClr val="tx1"/>
                </a:solidFill>
                <a:latin typeface="Century Gothic" panose="020B0502020202020204" pitchFamily="34" charset="0"/>
                <a:sym typeface="Wingdings" panose="05000000000000000000" pitchFamily="2" charset="2"/>
              </a:rPr>
              <a:t> be correct?</a:t>
            </a:r>
          </a:p>
          <a:p>
            <a:r>
              <a:rPr lang="en-GB" sz="2000" b="1" dirty="0">
                <a:solidFill>
                  <a:schemeClr val="tx1"/>
                </a:solidFill>
                <a:latin typeface="Century Gothic" panose="020B0502020202020204" pitchFamily="34" charset="0"/>
                <a:sym typeface="Wingdings" panose="05000000000000000000" pitchFamily="2" charset="2"/>
              </a:rPr>
              <a:t>Explain how you know.</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Yes she can because…</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9" name="Speech Bubble: Rectangle with Corners Rounded 4">
            <a:extLst>
              <a:ext uri="{FF2B5EF4-FFF2-40B4-BE49-F238E27FC236}">
                <a16:creationId xmlns:a16="http://schemas.microsoft.com/office/drawing/2014/main" id="{88468A0F-D9E0-4D48-ADD9-1E249A3EEBAE}"/>
              </a:ext>
            </a:extLst>
          </p:cNvPr>
          <p:cNvSpPr/>
          <p:nvPr/>
        </p:nvSpPr>
        <p:spPr>
          <a:xfrm>
            <a:off x="3792613" y="2110430"/>
            <a:ext cx="3646352" cy="1190579"/>
          </a:xfrm>
          <a:prstGeom prst="wedgeRoundRectCallout">
            <a:avLst>
              <a:gd name="adj1" fmla="val -58117"/>
              <a:gd name="adj2" fmla="val 199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have £30 altogether.</a:t>
            </a:r>
          </a:p>
        </p:txBody>
      </p:sp>
      <p:pic>
        <p:nvPicPr>
          <p:cNvPr id="21" name="Picture 20">
            <a:extLst>
              <a:ext uri="{FF2B5EF4-FFF2-40B4-BE49-F238E27FC236}">
                <a16:creationId xmlns:a16="http://schemas.microsoft.com/office/drawing/2014/main" id="{A3889D97-20C5-49FA-A278-2BA0310C8FB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222" t="1156" r="25913" b="73911"/>
          <a:stretch/>
        </p:blipFill>
        <p:spPr>
          <a:xfrm>
            <a:off x="595124" y="1500785"/>
            <a:ext cx="2877670" cy="2195231"/>
          </a:xfrm>
          <a:prstGeom prst="rect">
            <a:avLst/>
          </a:prstGeom>
        </p:spPr>
      </p:pic>
    </p:spTree>
    <p:extLst>
      <p:ext uri="{BB962C8B-B14F-4D97-AF65-F5344CB8AC3E}">
        <p14:creationId xmlns:p14="http://schemas.microsoft.com/office/powerpoint/2010/main" val="335418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Doria</a:t>
            </a:r>
            <a:r>
              <a:rPr lang="en-GB" sz="2000" b="1" dirty="0">
                <a:solidFill>
                  <a:schemeClr val="tx1"/>
                </a:solidFill>
                <a:latin typeface="Century Gothic" panose="020B0502020202020204" pitchFamily="34" charset="0"/>
              </a:rPr>
              <a:t> has three notes in her money box.</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Can </a:t>
            </a:r>
            <a:r>
              <a:rPr lang="en-GB" sz="2000" b="1" dirty="0" err="1">
                <a:solidFill>
                  <a:schemeClr val="tx1"/>
                </a:solidFill>
                <a:latin typeface="Century Gothic" panose="020B0502020202020204" pitchFamily="34" charset="0"/>
                <a:sym typeface="Wingdings" panose="05000000000000000000" pitchFamily="2" charset="2"/>
              </a:rPr>
              <a:t>Doria</a:t>
            </a:r>
            <a:r>
              <a:rPr lang="en-GB" sz="2000" b="1" dirty="0">
                <a:solidFill>
                  <a:schemeClr val="tx1"/>
                </a:solidFill>
                <a:latin typeface="Century Gothic" panose="020B0502020202020204" pitchFamily="34" charset="0"/>
                <a:sym typeface="Wingdings" panose="05000000000000000000" pitchFamily="2" charset="2"/>
              </a:rPr>
              <a:t> be correct?</a:t>
            </a:r>
          </a:p>
          <a:p>
            <a:r>
              <a:rPr lang="en-GB" sz="2000" b="1" dirty="0">
                <a:solidFill>
                  <a:schemeClr val="tx1"/>
                </a:solidFill>
                <a:latin typeface="Century Gothic" panose="020B0502020202020204" pitchFamily="34" charset="0"/>
                <a:sym typeface="Wingdings" panose="05000000000000000000" pitchFamily="2" charset="2"/>
              </a:rPr>
              <a:t>Explain how you know.</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Yes she can because</a:t>
            </a:r>
          </a:p>
          <a:p>
            <a:r>
              <a:rPr lang="en-GB" sz="2000" b="1" dirty="0">
                <a:solidFill>
                  <a:srgbClr val="FF0000"/>
                </a:solidFill>
                <a:latin typeface="Century Gothic" panose="020B0502020202020204" pitchFamily="34" charset="0"/>
                <a:sym typeface="Wingdings" panose="05000000000000000000" pitchFamily="2" charset="2"/>
              </a:rPr>
              <a:t>£10 + £10 + £10 = £30</a:t>
            </a:r>
          </a:p>
          <a:p>
            <a:r>
              <a:rPr lang="en-GB" sz="2000" b="1" dirty="0">
                <a:solidFill>
                  <a:srgbClr val="FF0000"/>
                </a:solidFill>
                <a:latin typeface="Century Gothic" panose="020B0502020202020204" pitchFamily="34" charset="0"/>
                <a:sym typeface="Wingdings" panose="05000000000000000000" pitchFamily="2" charset="2"/>
              </a:rPr>
              <a:t>£20 + £5 + £5 = £30</a:t>
            </a: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9" name="Speech Bubble: Rectangle with Corners Rounded 4">
            <a:extLst>
              <a:ext uri="{FF2B5EF4-FFF2-40B4-BE49-F238E27FC236}">
                <a16:creationId xmlns:a16="http://schemas.microsoft.com/office/drawing/2014/main" id="{88468A0F-D9E0-4D48-ADD9-1E249A3EEBAE}"/>
              </a:ext>
            </a:extLst>
          </p:cNvPr>
          <p:cNvSpPr/>
          <p:nvPr/>
        </p:nvSpPr>
        <p:spPr>
          <a:xfrm>
            <a:off x="3792613" y="2110430"/>
            <a:ext cx="3646352" cy="1190579"/>
          </a:xfrm>
          <a:prstGeom prst="wedgeRoundRectCallout">
            <a:avLst>
              <a:gd name="adj1" fmla="val -58117"/>
              <a:gd name="adj2" fmla="val 199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have £30 altogether.</a:t>
            </a:r>
          </a:p>
        </p:txBody>
      </p:sp>
      <p:sp>
        <p:nvSpPr>
          <p:cNvPr id="13" name="Rectangle: Rounded Corners 12">
            <a:extLst>
              <a:ext uri="{FF2B5EF4-FFF2-40B4-BE49-F238E27FC236}">
                <a16:creationId xmlns:a16="http://schemas.microsoft.com/office/drawing/2014/main" id="{2C144FF5-9C5B-4151-9211-512583AE80EE}"/>
              </a:ext>
            </a:extLst>
          </p:cNvPr>
          <p:cNvSpPr/>
          <p:nvPr/>
        </p:nvSpPr>
        <p:spPr>
          <a:xfrm>
            <a:off x="3583171" y="4284090"/>
            <a:ext cx="5127965" cy="864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93CF73F-E0D0-4C06-AA27-8250F41576A7}"/>
              </a:ext>
            </a:extLst>
          </p:cNvPr>
          <p:cNvSpPr/>
          <p:nvPr/>
        </p:nvSpPr>
        <p:spPr>
          <a:xfrm>
            <a:off x="3583170" y="5321524"/>
            <a:ext cx="5127965" cy="864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30A8CB1-C67D-4698-9094-C53E74B582C6}"/>
              </a:ext>
            </a:extLst>
          </p:cNvPr>
          <p:cNvGrpSpPr/>
          <p:nvPr/>
        </p:nvGrpSpPr>
        <p:grpSpPr>
          <a:xfrm>
            <a:off x="3990072" y="4383681"/>
            <a:ext cx="4314163" cy="687785"/>
            <a:chOff x="3990072" y="4332881"/>
            <a:chExt cx="4314163" cy="687785"/>
          </a:xfrm>
        </p:grpSpPr>
        <p:pic>
          <p:nvPicPr>
            <p:cNvPr id="10" name="Picture 9">
              <a:extLst>
                <a:ext uri="{FF2B5EF4-FFF2-40B4-BE49-F238E27FC236}">
                  <a16:creationId xmlns:a16="http://schemas.microsoft.com/office/drawing/2014/main" id="{74CA4EE5-55A5-4FD2-ACEB-03ED9E491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0072" y="4332881"/>
              <a:ext cx="1296643" cy="687785"/>
            </a:xfrm>
            <a:prstGeom prst="rect">
              <a:avLst/>
            </a:prstGeom>
          </p:spPr>
        </p:pic>
        <p:pic>
          <p:nvPicPr>
            <p:cNvPr id="14" name="Picture 13">
              <a:extLst>
                <a:ext uri="{FF2B5EF4-FFF2-40B4-BE49-F238E27FC236}">
                  <a16:creationId xmlns:a16="http://schemas.microsoft.com/office/drawing/2014/main" id="{54DA7F43-5B59-4C2E-B051-BE330EDE1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832" y="4332881"/>
              <a:ext cx="1296643" cy="687785"/>
            </a:xfrm>
            <a:prstGeom prst="rect">
              <a:avLst/>
            </a:prstGeom>
          </p:spPr>
        </p:pic>
        <p:pic>
          <p:nvPicPr>
            <p:cNvPr id="16" name="Picture 15">
              <a:extLst>
                <a:ext uri="{FF2B5EF4-FFF2-40B4-BE49-F238E27FC236}">
                  <a16:creationId xmlns:a16="http://schemas.microsoft.com/office/drawing/2014/main" id="{05B688C8-5CAB-4FC7-A219-BB2B612D7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592" y="4332881"/>
              <a:ext cx="1296643" cy="687785"/>
            </a:xfrm>
            <a:prstGeom prst="rect">
              <a:avLst/>
            </a:prstGeom>
          </p:spPr>
        </p:pic>
      </p:grpSp>
      <p:grpSp>
        <p:nvGrpSpPr>
          <p:cNvPr id="3" name="Group 2">
            <a:extLst>
              <a:ext uri="{FF2B5EF4-FFF2-40B4-BE49-F238E27FC236}">
                <a16:creationId xmlns:a16="http://schemas.microsoft.com/office/drawing/2014/main" id="{DE713D09-7CDD-4B08-8F7B-CB98ED667BF7}"/>
              </a:ext>
            </a:extLst>
          </p:cNvPr>
          <p:cNvGrpSpPr/>
          <p:nvPr/>
        </p:nvGrpSpPr>
        <p:grpSpPr>
          <a:xfrm>
            <a:off x="3990071" y="5371321"/>
            <a:ext cx="4314163" cy="787753"/>
            <a:chOff x="3990072" y="5361161"/>
            <a:chExt cx="4314163" cy="787753"/>
          </a:xfrm>
        </p:grpSpPr>
        <p:pic>
          <p:nvPicPr>
            <p:cNvPr id="18" name="Picture 17">
              <a:extLst>
                <a:ext uri="{FF2B5EF4-FFF2-40B4-BE49-F238E27FC236}">
                  <a16:creationId xmlns:a16="http://schemas.microsoft.com/office/drawing/2014/main" id="{8B0FB40C-7FA0-4436-ACBF-0353639529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0172" y="5434842"/>
              <a:ext cx="1202235" cy="640390"/>
            </a:xfrm>
            <a:prstGeom prst="rect">
              <a:avLst/>
            </a:prstGeom>
          </p:spPr>
        </p:pic>
        <p:pic>
          <p:nvPicPr>
            <p:cNvPr id="20" name="Picture 19">
              <a:extLst>
                <a:ext uri="{FF2B5EF4-FFF2-40B4-BE49-F238E27FC236}">
                  <a16:creationId xmlns:a16="http://schemas.microsoft.com/office/drawing/2014/main" id="{7B25C1EE-45AE-44B0-938D-8EC55599B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000" y="5434842"/>
              <a:ext cx="1202235" cy="640390"/>
            </a:xfrm>
            <a:prstGeom prst="rect">
              <a:avLst/>
            </a:prstGeom>
          </p:spPr>
        </p:pic>
        <p:pic>
          <p:nvPicPr>
            <p:cNvPr id="22" name="Picture 21">
              <a:extLst>
                <a:ext uri="{FF2B5EF4-FFF2-40B4-BE49-F238E27FC236}">
                  <a16:creationId xmlns:a16="http://schemas.microsoft.com/office/drawing/2014/main" id="{F1E6D1A9-F4BD-44F9-9B02-9B19A36664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0072" y="5361161"/>
              <a:ext cx="1450508" cy="787753"/>
            </a:xfrm>
            <a:prstGeom prst="rect">
              <a:avLst/>
            </a:prstGeom>
          </p:spPr>
        </p:pic>
      </p:grpSp>
      <p:pic>
        <p:nvPicPr>
          <p:cNvPr id="21" name="Picture 20">
            <a:extLst>
              <a:ext uri="{FF2B5EF4-FFF2-40B4-BE49-F238E27FC236}">
                <a16:creationId xmlns:a16="http://schemas.microsoft.com/office/drawing/2014/main" id="{A3889D97-20C5-49FA-A278-2BA0310C8FB3}"/>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8222" t="1156" r="25913" b="73911"/>
          <a:stretch/>
        </p:blipFill>
        <p:spPr>
          <a:xfrm>
            <a:off x="595124" y="1500785"/>
            <a:ext cx="2877670" cy="2195231"/>
          </a:xfrm>
          <a:prstGeom prst="rect">
            <a:avLst/>
          </a:prstGeom>
        </p:spPr>
      </p:pic>
    </p:spTree>
    <p:extLst>
      <p:ext uri="{BB962C8B-B14F-4D97-AF65-F5344CB8AC3E}">
        <p14:creationId xmlns:p14="http://schemas.microsoft.com/office/powerpoint/2010/main" val="404464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a:t>
            </a: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0" name="Rectangle: Rounded Corners 9">
            <a:extLst>
              <a:ext uri="{FF2B5EF4-FFF2-40B4-BE49-F238E27FC236}">
                <a16:creationId xmlns:a16="http://schemas.microsoft.com/office/drawing/2014/main" id="{836537E7-CBD9-41E3-A0D3-94EEFC21576A}"/>
              </a:ext>
            </a:extLst>
          </p:cNvPr>
          <p:cNvSpPr/>
          <p:nvPr/>
        </p:nvSpPr>
        <p:spPr>
          <a:xfrm>
            <a:off x="4709652" y="2779588"/>
            <a:ext cx="3876326" cy="1814695"/>
          </a:xfrm>
          <a:prstGeom prst="roundRect">
            <a:avLst/>
          </a:prstGeom>
          <a:solidFill>
            <a:schemeClr val="bg1"/>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C1ACF053-D937-4954-83C0-8EF7CD3B4561}"/>
              </a:ext>
            </a:extLst>
          </p:cNvPr>
          <p:cNvSpPr/>
          <p:nvPr/>
        </p:nvSpPr>
        <p:spPr>
          <a:xfrm>
            <a:off x="558022" y="2779588"/>
            <a:ext cx="3876326" cy="1814695"/>
          </a:xfrm>
          <a:prstGeom prst="roundRect">
            <a:avLst/>
          </a:prstGeom>
          <a:solidFill>
            <a:schemeClr val="bg1"/>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157E0FB3-AD51-4BC5-ACD9-89F33092867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2933" b="74533"/>
          <a:stretch/>
        </p:blipFill>
        <p:spPr>
          <a:xfrm>
            <a:off x="5804878" y="472602"/>
            <a:ext cx="2616107" cy="1947895"/>
          </a:xfrm>
          <a:prstGeom prst="rect">
            <a:avLst/>
          </a:prstGeom>
        </p:spPr>
      </p:pic>
      <p:pic>
        <p:nvPicPr>
          <p:cNvPr id="30" name="Picture 29">
            <a:extLst>
              <a:ext uri="{FF2B5EF4-FFF2-40B4-BE49-F238E27FC236}">
                <a16:creationId xmlns:a16="http://schemas.microsoft.com/office/drawing/2014/main" id="{F9C4A0CD-D81B-4525-9280-A7BEBD50C8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561" y="3706041"/>
            <a:ext cx="1450508" cy="787753"/>
          </a:xfrm>
          <a:prstGeom prst="rect">
            <a:avLst/>
          </a:prstGeom>
        </p:spPr>
      </p:pic>
      <p:grpSp>
        <p:nvGrpSpPr>
          <p:cNvPr id="5" name="Group 4">
            <a:extLst>
              <a:ext uri="{FF2B5EF4-FFF2-40B4-BE49-F238E27FC236}">
                <a16:creationId xmlns:a16="http://schemas.microsoft.com/office/drawing/2014/main" id="{10724D5F-A630-40EE-9247-22E2CE04B778}"/>
              </a:ext>
            </a:extLst>
          </p:cNvPr>
          <p:cNvGrpSpPr/>
          <p:nvPr/>
        </p:nvGrpSpPr>
        <p:grpSpPr>
          <a:xfrm>
            <a:off x="5218614" y="2934940"/>
            <a:ext cx="2858403" cy="687785"/>
            <a:chOff x="5226228" y="2934940"/>
            <a:chExt cx="2858403" cy="687785"/>
          </a:xfrm>
        </p:grpSpPr>
        <p:pic>
          <p:nvPicPr>
            <p:cNvPr id="29" name="Picture 28">
              <a:extLst>
                <a:ext uri="{FF2B5EF4-FFF2-40B4-BE49-F238E27FC236}">
                  <a16:creationId xmlns:a16="http://schemas.microsoft.com/office/drawing/2014/main" id="{95609446-53BD-4289-8216-0C02C340EB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7988" y="2934940"/>
              <a:ext cx="1296643" cy="687785"/>
            </a:xfrm>
            <a:prstGeom prst="rect">
              <a:avLst/>
            </a:prstGeom>
          </p:spPr>
        </p:pic>
        <p:pic>
          <p:nvPicPr>
            <p:cNvPr id="32" name="Picture 31">
              <a:extLst>
                <a:ext uri="{FF2B5EF4-FFF2-40B4-BE49-F238E27FC236}">
                  <a16:creationId xmlns:a16="http://schemas.microsoft.com/office/drawing/2014/main" id="{8A0EA4EA-D35B-44F5-B4E3-F262E6583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6228" y="2934940"/>
              <a:ext cx="1296643" cy="687785"/>
            </a:xfrm>
            <a:prstGeom prst="rect">
              <a:avLst/>
            </a:prstGeom>
          </p:spPr>
        </p:pic>
      </p:grpSp>
      <p:grpSp>
        <p:nvGrpSpPr>
          <p:cNvPr id="4" name="Group 3">
            <a:extLst>
              <a:ext uri="{FF2B5EF4-FFF2-40B4-BE49-F238E27FC236}">
                <a16:creationId xmlns:a16="http://schemas.microsoft.com/office/drawing/2014/main" id="{F698D0C8-EBCA-44E9-B509-18B8E87A1FB5}"/>
              </a:ext>
            </a:extLst>
          </p:cNvPr>
          <p:cNvGrpSpPr/>
          <p:nvPr/>
        </p:nvGrpSpPr>
        <p:grpSpPr>
          <a:xfrm>
            <a:off x="1078447" y="2934940"/>
            <a:ext cx="2835477" cy="1503990"/>
            <a:chOff x="1143884" y="2952286"/>
            <a:chExt cx="2835477" cy="1503990"/>
          </a:xfrm>
        </p:grpSpPr>
        <p:pic>
          <p:nvPicPr>
            <p:cNvPr id="25" name="Picture 24">
              <a:extLst>
                <a:ext uri="{FF2B5EF4-FFF2-40B4-BE49-F238E27FC236}">
                  <a16:creationId xmlns:a16="http://schemas.microsoft.com/office/drawing/2014/main" id="{E8C2B37F-5BB0-40A4-A639-62755FFA70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126" y="3815886"/>
              <a:ext cx="1202235" cy="640390"/>
            </a:xfrm>
            <a:prstGeom prst="rect">
              <a:avLst/>
            </a:prstGeom>
          </p:spPr>
        </p:pic>
        <p:pic>
          <p:nvPicPr>
            <p:cNvPr id="28" name="Picture 27">
              <a:extLst>
                <a:ext uri="{FF2B5EF4-FFF2-40B4-BE49-F238E27FC236}">
                  <a16:creationId xmlns:a16="http://schemas.microsoft.com/office/drawing/2014/main" id="{EB9B0564-AB3E-4139-82B0-1DA9C2EA70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126" y="2952286"/>
              <a:ext cx="1202235" cy="640390"/>
            </a:xfrm>
            <a:prstGeom prst="rect">
              <a:avLst/>
            </a:prstGeom>
          </p:spPr>
        </p:pic>
        <p:pic>
          <p:nvPicPr>
            <p:cNvPr id="31" name="Picture 30">
              <a:extLst>
                <a:ext uri="{FF2B5EF4-FFF2-40B4-BE49-F238E27FC236}">
                  <a16:creationId xmlns:a16="http://schemas.microsoft.com/office/drawing/2014/main" id="{2FA6F07B-7F59-4003-8BB5-6486CBF549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2157" y="3815886"/>
              <a:ext cx="1202235" cy="640390"/>
            </a:xfrm>
            <a:prstGeom prst="rect">
              <a:avLst/>
            </a:prstGeom>
          </p:spPr>
        </p:pic>
        <p:pic>
          <p:nvPicPr>
            <p:cNvPr id="33" name="Picture 32">
              <a:extLst>
                <a:ext uri="{FF2B5EF4-FFF2-40B4-BE49-F238E27FC236}">
                  <a16:creationId xmlns:a16="http://schemas.microsoft.com/office/drawing/2014/main" id="{4656C531-FE9F-43EA-91B2-D4E4D5E72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884" y="2952286"/>
              <a:ext cx="1450508" cy="787753"/>
            </a:xfrm>
            <a:prstGeom prst="rect">
              <a:avLst/>
            </a:prstGeom>
          </p:spPr>
        </p:pic>
      </p:grpSp>
      <p:sp>
        <p:nvSpPr>
          <p:cNvPr id="21" name="Speech Bubble: Rectangle with Corners Rounded 4">
            <a:extLst>
              <a:ext uri="{FF2B5EF4-FFF2-40B4-BE49-F238E27FC236}">
                <a16:creationId xmlns:a16="http://schemas.microsoft.com/office/drawing/2014/main" id="{89BACB12-9146-4A42-BE59-8D42D98E0983}"/>
              </a:ext>
            </a:extLst>
          </p:cNvPr>
          <p:cNvSpPr/>
          <p:nvPr/>
        </p:nvSpPr>
        <p:spPr>
          <a:xfrm>
            <a:off x="1895277" y="933329"/>
            <a:ext cx="3985172" cy="1511999"/>
          </a:xfrm>
          <a:prstGeom prst="wedgeRoundRectCallout">
            <a:avLst>
              <a:gd name="adj1" fmla="val 56918"/>
              <a:gd name="adj2" fmla="val 1318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The second amount is less than the first because there are fewer notes. </a:t>
            </a:r>
          </a:p>
        </p:txBody>
      </p:sp>
    </p:spTree>
    <p:extLst>
      <p:ext uri="{BB962C8B-B14F-4D97-AF65-F5344CB8AC3E}">
        <p14:creationId xmlns:p14="http://schemas.microsoft.com/office/powerpoint/2010/main" val="283667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5 – Money – Recognising Notes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1: (1M3) </a:t>
            </a:r>
            <a:r>
              <a:rPr lang="en-GB" sz="1200" b="1" dirty="0">
                <a:solidFill>
                  <a:prstClr val="black"/>
                </a:solidFill>
                <a:latin typeface="Century Gothic" panose="020B0502020202020204" pitchFamily="34" charset="0"/>
                <a:hlinkClick r:id="rId3"/>
              </a:rPr>
              <a:t>Recognise and know the value of different denominations of coins and notes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1 Money</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ED0F021A-F301-4210-9D09-A5A5BDBC5EB0}"/>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F62B195C-800B-4F7B-AA76-94AE22ED8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a:t>
            </a:r>
          </a:p>
          <a:p>
            <a:r>
              <a:rPr lang="en-GB" sz="2000" b="1" dirty="0">
                <a:solidFill>
                  <a:schemeClr val="tx1"/>
                </a:solidFill>
                <a:latin typeface="Century Gothic" panose="020B0502020202020204" pitchFamily="34" charset="0"/>
              </a:rPr>
              <a:t>No because…</a:t>
            </a:r>
            <a:endParaRPr lang="en-GB" sz="16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0" name="Rectangle: Rounded Corners 9">
            <a:extLst>
              <a:ext uri="{FF2B5EF4-FFF2-40B4-BE49-F238E27FC236}">
                <a16:creationId xmlns:a16="http://schemas.microsoft.com/office/drawing/2014/main" id="{836537E7-CBD9-41E3-A0D3-94EEFC21576A}"/>
              </a:ext>
            </a:extLst>
          </p:cNvPr>
          <p:cNvSpPr/>
          <p:nvPr/>
        </p:nvSpPr>
        <p:spPr>
          <a:xfrm>
            <a:off x="4709652" y="2779588"/>
            <a:ext cx="3876326" cy="1814695"/>
          </a:xfrm>
          <a:prstGeom prst="roundRect">
            <a:avLst/>
          </a:prstGeom>
          <a:solidFill>
            <a:schemeClr val="bg1"/>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C1ACF053-D937-4954-83C0-8EF7CD3B4561}"/>
              </a:ext>
            </a:extLst>
          </p:cNvPr>
          <p:cNvSpPr/>
          <p:nvPr/>
        </p:nvSpPr>
        <p:spPr>
          <a:xfrm>
            <a:off x="558022" y="2779588"/>
            <a:ext cx="3876326" cy="1814695"/>
          </a:xfrm>
          <a:prstGeom prst="roundRect">
            <a:avLst/>
          </a:prstGeom>
          <a:solidFill>
            <a:schemeClr val="bg1"/>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157E0FB3-AD51-4BC5-ACD9-89F33092867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2933" b="74533"/>
          <a:stretch/>
        </p:blipFill>
        <p:spPr>
          <a:xfrm>
            <a:off x="5804878" y="472602"/>
            <a:ext cx="2616107" cy="1947895"/>
          </a:xfrm>
          <a:prstGeom prst="rect">
            <a:avLst/>
          </a:prstGeom>
        </p:spPr>
      </p:pic>
      <p:pic>
        <p:nvPicPr>
          <p:cNvPr id="30" name="Picture 29">
            <a:extLst>
              <a:ext uri="{FF2B5EF4-FFF2-40B4-BE49-F238E27FC236}">
                <a16:creationId xmlns:a16="http://schemas.microsoft.com/office/drawing/2014/main" id="{F9C4A0CD-D81B-4525-9280-A7BEBD50C8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561" y="3706041"/>
            <a:ext cx="1450508" cy="787753"/>
          </a:xfrm>
          <a:prstGeom prst="rect">
            <a:avLst/>
          </a:prstGeom>
        </p:spPr>
      </p:pic>
      <p:grpSp>
        <p:nvGrpSpPr>
          <p:cNvPr id="5" name="Group 4">
            <a:extLst>
              <a:ext uri="{FF2B5EF4-FFF2-40B4-BE49-F238E27FC236}">
                <a16:creationId xmlns:a16="http://schemas.microsoft.com/office/drawing/2014/main" id="{10724D5F-A630-40EE-9247-22E2CE04B778}"/>
              </a:ext>
            </a:extLst>
          </p:cNvPr>
          <p:cNvGrpSpPr/>
          <p:nvPr/>
        </p:nvGrpSpPr>
        <p:grpSpPr>
          <a:xfrm>
            <a:off x="5218614" y="2934940"/>
            <a:ext cx="2858403" cy="687785"/>
            <a:chOff x="5226228" y="2934940"/>
            <a:chExt cx="2858403" cy="687785"/>
          </a:xfrm>
        </p:grpSpPr>
        <p:pic>
          <p:nvPicPr>
            <p:cNvPr id="29" name="Picture 28">
              <a:extLst>
                <a:ext uri="{FF2B5EF4-FFF2-40B4-BE49-F238E27FC236}">
                  <a16:creationId xmlns:a16="http://schemas.microsoft.com/office/drawing/2014/main" id="{95609446-53BD-4289-8216-0C02C340EB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7988" y="2934940"/>
              <a:ext cx="1296643" cy="687785"/>
            </a:xfrm>
            <a:prstGeom prst="rect">
              <a:avLst/>
            </a:prstGeom>
          </p:spPr>
        </p:pic>
        <p:pic>
          <p:nvPicPr>
            <p:cNvPr id="32" name="Picture 31">
              <a:extLst>
                <a:ext uri="{FF2B5EF4-FFF2-40B4-BE49-F238E27FC236}">
                  <a16:creationId xmlns:a16="http://schemas.microsoft.com/office/drawing/2014/main" id="{8A0EA4EA-D35B-44F5-B4E3-F262E6583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6228" y="2934940"/>
              <a:ext cx="1296643" cy="687785"/>
            </a:xfrm>
            <a:prstGeom prst="rect">
              <a:avLst/>
            </a:prstGeom>
          </p:spPr>
        </p:pic>
      </p:grpSp>
      <p:grpSp>
        <p:nvGrpSpPr>
          <p:cNvPr id="4" name="Group 3">
            <a:extLst>
              <a:ext uri="{FF2B5EF4-FFF2-40B4-BE49-F238E27FC236}">
                <a16:creationId xmlns:a16="http://schemas.microsoft.com/office/drawing/2014/main" id="{F698D0C8-EBCA-44E9-B509-18B8E87A1FB5}"/>
              </a:ext>
            </a:extLst>
          </p:cNvPr>
          <p:cNvGrpSpPr/>
          <p:nvPr/>
        </p:nvGrpSpPr>
        <p:grpSpPr>
          <a:xfrm>
            <a:off x="1078447" y="2934940"/>
            <a:ext cx="2835477" cy="1503990"/>
            <a:chOff x="1143884" y="2952286"/>
            <a:chExt cx="2835477" cy="1503990"/>
          </a:xfrm>
        </p:grpSpPr>
        <p:pic>
          <p:nvPicPr>
            <p:cNvPr id="25" name="Picture 24">
              <a:extLst>
                <a:ext uri="{FF2B5EF4-FFF2-40B4-BE49-F238E27FC236}">
                  <a16:creationId xmlns:a16="http://schemas.microsoft.com/office/drawing/2014/main" id="{E8C2B37F-5BB0-40A4-A639-62755FFA70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126" y="3815886"/>
              <a:ext cx="1202235" cy="640390"/>
            </a:xfrm>
            <a:prstGeom prst="rect">
              <a:avLst/>
            </a:prstGeom>
          </p:spPr>
        </p:pic>
        <p:pic>
          <p:nvPicPr>
            <p:cNvPr id="28" name="Picture 27">
              <a:extLst>
                <a:ext uri="{FF2B5EF4-FFF2-40B4-BE49-F238E27FC236}">
                  <a16:creationId xmlns:a16="http://schemas.microsoft.com/office/drawing/2014/main" id="{EB9B0564-AB3E-4139-82B0-1DA9C2EA70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126" y="2952286"/>
              <a:ext cx="1202235" cy="640390"/>
            </a:xfrm>
            <a:prstGeom prst="rect">
              <a:avLst/>
            </a:prstGeom>
          </p:spPr>
        </p:pic>
        <p:pic>
          <p:nvPicPr>
            <p:cNvPr id="31" name="Picture 30">
              <a:extLst>
                <a:ext uri="{FF2B5EF4-FFF2-40B4-BE49-F238E27FC236}">
                  <a16:creationId xmlns:a16="http://schemas.microsoft.com/office/drawing/2014/main" id="{2FA6F07B-7F59-4003-8BB5-6486CBF549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2157" y="3815886"/>
              <a:ext cx="1202235" cy="640390"/>
            </a:xfrm>
            <a:prstGeom prst="rect">
              <a:avLst/>
            </a:prstGeom>
          </p:spPr>
        </p:pic>
        <p:pic>
          <p:nvPicPr>
            <p:cNvPr id="33" name="Picture 32">
              <a:extLst>
                <a:ext uri="{FF2B5EF4-FFF2-40B4-BE49-F238E27FC236}">
                  <a16:creationId xmlns:a16="http://schemas.microsoft.com/office/drawing/2014/main" id="{4656C531-FE9F-43EA-91B2-D4E4D5E72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884" y="2952286"/>
              <a:ext cx="1450508" cy="787753"/>
            </a:xfrm>
            <a:prstGeom prst="rect">
              <a:avLst/>
            </a:prstGeom>
          </p:spPr>
        </p:pic>
      </p:grpSp>
      <p:sp>
        <p:nvSpPr>
          <p:cNvPr id="21" name="Speech Bubble: Rectangle with Corners Rounded 4">
            <a:extLst>
              <a:ext uri="{FF2B5EF4-FFF2-40B4-BE49-F238E27FC236}">
                <a16:creationId xmlns:a16="http://schemas.microsoft.com/office/drawing/2014/main" id="{89BACB12-9146-4A42-BE59-8D42D98E0983}"/>
              </a:ext>
            </a:extLst>
          </p:cNvPr>
          <p:cNvSpPr/>
          <p:nvPr/>
        </p:nvSpPr>
        <p:spPr>
          <a:xfrm>
            <a:off x="1895277" y="933329"/>
            <a:ext cx="3985172" cy="1511999"/>
          </a:xfrm>
          <a:prstGeom prst="wedgeRoundRectCallout">
            <a:avLst>
              <a:gd name="adj1" fmla="val 56918"/>
              <a:gd name="adj2" fmla="val 1318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The second amount is less than the first because there are fewer notes. </a:t>
            </a:r>
          </a:p>
        </p:txBody>
      </p:sp>
    </p:spTree>
    <p:extLst>
      <p:ext uri="{BB962C8B-B14F-4D97-AF65-F5344CB8AC3E}">
        <p14:creationId xmlns:p14="http://schemas.microsoft.com/office/powerpoint/2010/main" val="104478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why.</a:t>
            </a:r>
          </a:p>
          <a:p>
            <a:r>
              <a:rPr lang="en-GB" sz="2000" b="1" dirty="0">
                <a:solidFill>
                  <a:srgbClr val="FF0000"/>
                </a:solidFill>
                <a:latin typeface="Century Gothic" panose="020B0502020202020204" pitchFamily="34" charset="0"/>
              </a:rPr>
              <a:t>No because the value of three £5 notes and one £20 note is £35. The value of two £10 notes and one £20 note is £40. The value of the notes is important, not the amount of notes.</a:t>
            </a: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0" name="Rectangle: Rounded Corners 9">
            <a:extLst>
              <a:ext uri="{FF2B5EF4-FFF2-40B4-BE49-F238E27FC236}">
                <a16:creationId xmlns:a16="http://schemas.microsoft.com/office/drawing/2014/main" id="{836537E7-CBD9-41E3-A0D3-94EEFC21576A}"/>
              </a:ext>
            </a:extLst>
          </p:cNvPr>
          <p:cNvSpPr/>
          <p:nvPr/>
        </p:nvSpPr>
        <p:spPr>
          <a:xfrm>
            <a:off x="4709652" y="2779588"/>
            <a:ext cx="3876326" cy="1814695"/>
          </a:xfrm>
          <a:prstGeom prst="roundRect">
            <a:avLst/>
          </a:prstGeom>
          <a:solidFill>
            <a:schemeClr val="bg1"/>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C1ACF053-D937-4954-83C0-8EF7CD3B4561}"/>
              </a:ext>
            </a:extLst>
          </p:cNvPr>
          <p:cNvSpPr/>
          <p:nvPr/>
        </p:nvSpPr>
        <p:spPr>
          <a:xfrm>
            <a:off x="558022" y="2779588"/>
            <a:ext cx="3876326" cy="1814695"/>
          </a:xfrm>
          <a:prstGeom prst="roundRect">
            <a:avLst/>
          </a:prstGeom>
          <a:solidFill>
            <a:schemeClr val="bg1"/>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157E0FB3-AD51-4BC5-ACD9-89F33092867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2933" b="74533"/>
          <a:stretch/>
        </p:blipFill>
        <p:spPr>
          <a:xfrm>
            <a:off x="5804878" y="472602"/>
            <a:ext cx="2616107" cy="1947895"/>
          </a:xfrm>
          <a:prstGeom prst="rect">
            <a:avLst/>
          </a:prstGeom>
        </p:spPr>
      </p:pic>
      <p:pic>
        <p:nvPicPr>
          <p:cNvPr id="30" name="Picture 29">
            <a:extLst>
              <a:ext uri="{FF2B5EF4-FFF2-40B4-BE49-F238E27FC236}">
                <a16:creationId xmlns:a16="http://schemas.microsoft.com/office/drawing/2014/main" id="{F9C4A0CD-D81B-4525-9280-A7BEBD50C8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561" y="3706041"/>
            <a:ext cx="1450508" cy="787753"/>
          </a:xfrm>
          <a:prstGeom prst="rect">
            <a:avLst/>
          </a:prstGeom>
        </p:spPr>
      </p:pic>
      <p:grpSp>
        <p:nvGrpSpPr>
          <p:cNvPr id="5" name="Group 4">
            <a:extLst>
              <a:ext uri="{FF2B5EF4-FFF2-40B4-BE49-F238E27FC236}">
                <a16:creationId xmlns:a16="http://schemas.microsoft.com/office/drawing/2014/main" id="{10724D5F-A630-40EE-9247-22E2CE04B778}"/>
              </a:ext>
            </a:extLst>
          </p:cNvPr>
          <p:cNvGrpSpPr/>
          <p:nvPr/>
        </p:nvGrpSpPr>
        <p:grpSpPr>
          <a:xfrm>
            <a:off x="5218614" y="2934940"/>
            <a:ext cx="2858403" cy="687785"/>
            <a:chOff x="5226228" y="2934940"/>
            <a:chExt cx="2858403" cy="687785"/>
          </a:xfrm>
        </p:grpSpPr>
        <p:pic>
          <p:nvPicPr>
            <p:cNvPr id="29" name="Picture 28">
              <a:extLst>
                <a:ext uri="{FF2B5EF4-FFF2-40B4-BE49-F238E27FC236}">
                  <a16:creationId xmlns:a16="http://schemas.microsoft.com/office/drawing/2014/main" id="{95609446-53BD-4289-8216-0C02C340EB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7988" y="2934940"/>
              <a:ext cx="1296643" cy="687785"/>
            </a:xfrm>
            <a:prstGeom prst="rect">
              <a:avLst/>
            </a:prstGeom>
          </p:spPr>
        </p:pic>
        <p:pic>
          <p:nvPicPr>
            <p:cNvPr id="32" name="Picture 31">
              <a:extLst>
                <a:ext uri="{FF2B5EF4-FFF2-40B4-BE49-F238E27FC236}">
                  <a16:creationId xmlns:a16="http://schemas.microsoft.com/office/drawing/2014/main" id="{8A0EA4EA-D35B-44F5-B4E3-F262E6583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6228" y="2934940"/>
              <a:ext cx="1296643" cy="687785"/>
            </a:xfrm>
            <a:prstGeom prst="rect">
              <a:avLst/>
            </a:prstGeom>
          </p:spPr>
        </p:pic>
      </p:grpSp>
      <p:grpSp>
        <p:nvGrpSpPr>
          <p:cNvPr id="4" name="Group 3">
            <a:extLst>
              <a:ext uri="{FF2B5EF4-FFF2-40B4-BE49-F238E27FC236}">
                <a16:creationId xmlns:a16="http://schemas.microsoft.com/office/drawing/2014/main" id="{F698D0C8-EBCA-44E9-B509-18B8E87A1FB5}"/>
              </a:ext>
            </a:extLst>
          </p:cNvPr>
          <p:cNvGrpSpPr/>
          <p:nvPr/>
        </p:nvGrpSpPr>
        <p:grpSpPr>
          <a:xfrm>
            <a:off x="1078447" y="2934940"/>
            <a:ext cx="2835477" cy="1503990"/>
            <a:chOff x="1143884" y="2952286"/>
            <a:chExt cx="2835477" cy="1503990"/>
          </a:xfrm>
        </p:grpSpPr>
        <p:pic>
          <p:nvPicPr>
            <p:cNvPr id="25" name="Picture 24">
              <a:extLst>
                <a:ext uri="{FF2B5EF4-FFF2-40B4-BE49-F238E27FC236}">
                  <a16:creationId xmlns:a16="http://schemas.microsoft.com/office/drawing/2014/main" id="{E8C2B37F-5BB0-40A4-A639-62755FFA70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126" y="3815886"/>
              <a:ext cx="1202235" cy="640390"/>
            </a:xfrm>
            <a:prstGeom prst="rect">
              <a:avLst/>
            </a:prstGeom>
          </p:spPr>
        </p:pic>
        <p:pic>
          <p:nvPicPr>
            <p:cNvPr id="28" name="Picture 27">
              <a:extLst>
                <a:ext uri="{FF2B5EF4-FFF2-40B4-BE49-F238E27FC236}">
                  <a16:creationId xmlns:a16="http://schemas.microsoft.com/office/drawing/2014/main" id="{EB9B0564-AB3E-4139-82B0-1DA9C2EA70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126" y="2952286"/>
              <a:ext cx="1202235" cy="640390"/>
            </a:xfrm>
            <a:prstGeom prst="rect">
              <a:avLst/>
            </a:prstGeom>
          </p:spPr>
        </p:pic>
        <p:pic>
          <p:nvPicPr>
            <p:cNvPr id="31" name="Picture 30">
              <a:extLst>
                <a:ext uri="{FF2B5EF4-FFF2-40B4-BE49-F238E27FC236}">
                  <a16:creationId xmlns:a16="http://schemas.microsoft.com/office/drawing/2014/main" id="{2FA6F07B-7F59-4003-8BB5-6486CBF549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2157" y="3815886"/>
              <a:ext cx="1202235" cy="640390"/>
            </a:xfrm>
            <a:prstGeom prst="rect">
              <a:avLst/>
            </a:prstGeom>
          </p:spPr>
        </p:pic>
        <p:pic>
          <p:nvPicPr>
            <p:cNvPr id="33" name="Picture 32">
              <a:extLst>
                <a:ext uri="{FF2B5EF4-FFF2-40B4-BE49-F238E27FC236}">
                  <a16:creationId xmlns:a16="http://schemas.microsoft.com/office/drawing/2014/main" id="{4656C531-FE9F-43EA-91B2-D4E4D5E72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884" y="2952286"/>
              <a:ext cx="1450508" cy="787753"/>
            </a:xfrm>
            <a:prstGeom prst="rect">
              <a:avLst/>
            </a:prstGeom>
          </p:spPr>
        </p:pic>
      </p:grpSp>
      <p:sp>
        <p:nvSpPr>
          <p:cNvPr id="21" name="Speech Bubble: Rectangle with Corners Rounded 4">
            <a:extLst>
              <a:ext uri="{FF2B5EF4-FFF2-40B4-BE49-F238E27FC236}">
                <a16:creationId xmlns:a16="http://schemas.microsoft.com/office/drawing/2014/main" id="{89BACB12-9146-4A42-BE59-8D42D98E0983}"/>
              </a:ext>
            </a:extLst>
          </p:cNvPr>
          <p:cNvSpPr/>
          <p:nvPr/>
        </p:nvSpPr>
        <p:spPr>
          <a:xfrm>
            <a:off x="1895277" y="933329"/>
            <a:ext cx="3985172" cy="1511999"/>
          </a:xfrm>
          <a:prstGeom prst="wedgeRoundRectCallout">
            <a:avLst>
              <a:gd name="adj1" fmla="val 56918"/>
              <a:gd name="adj2" fmla="val 1318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The second amount is less than the first because there are fewer notes. </a:t>
            </a:r>
          </a:p>
        </p:txBody>
      </p:sp>
    </p:spTree>
    <p:extLst>
      <p:ext uri="{BB962C8B-B14F-4D97-AF65-F5344CB8AC3E}">
        <p14:creationId xmlns:p14="http://schemas.microsoft.com/office/powerpoint/2010/main" val="138392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Summer Block 5 – Money</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 Recognising Notes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£1 coins make the same value as this note?</a:t>
            </a:r>
          </a:p>
          <a:p>
            <a:pPr algn="ctr"/>
            <a:endParaRPr lang="en-GB" sz="2000" b="1" dirty="0">
              <a:solidFill>
                <a:schemeClr val="bg2">
                  <a:lumMod val="25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20" name="Picture 19">
            <a:extLst>
              <a:ext uri="{FF2B5EF4-FFF2-40B4-BE49-F238E27FC236}">
                <a16:creationId xmlns:a16="http://schemas.microsoft.com/office/drawing/2014/main" id="{3D233730-9665-406A-B237-71663AB57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808" y="1753899"/>
            <a:ext cx="4740384" cy="2451609"/>
          </a:xfrm>
          <a:prstGeom prst="rect">
            <a:avLst/>
          </a:prstGeom>
        </p:spPr>
      </p:pic>
    </p:spTree>
    <p:extLst>
      <p:ext uri="{BB962C8B-B14F-4D97-AF65-F5344CB8AC3E}">
        <p14:creationId xmlns:p14="http://schemas.microsoft.com/office/powerpoint/2010/main" val="86123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£1 coins make the same value as this note?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3200" b="1" dirty="0">
              <a:solidFill>
                <a:srgbClr val="FF0000"/>
              </a:solidFill>
              <a:latin typeface="Century Gothic" panose="020B0502020202020204" pitchFamily="34" charset="0"/>
            </a:endParaRPr>
          </a:p>
          <a:p>
            <a:pPr algn="ctr"/>
            <a:r>
              <a:rPr lang="en-GB" sz="3200" b="1" dirty="0">
                <a:solidFill>
                  <a:srgbClr val="FF0000"/>
                </a:solidFill>
                <a:latin typeface="Century Gothic" panose="020B0502020202020204" pitchFamily="34" charset="0"/>
              </a:rPr>
              <a:t>10</a:t>
            </a:r>
          </a:p>
          <a:p>
            <a:pPr algn="ctr"/>
            <a:endParaRPr lang="en-GB" sz="2000" b="1" dirty="0">
              <a:solidFill>
                <a:schemeClr val="bg2">
                  <a:lumMod val="25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5" name="Picture 14">
            <a:extLst>
              <a:ext uri="{FF2B5EF4-FFF2-40B4-BE49-F238E27FC236}">
                <a16:creationId xmlns:a16="http://schemas.microsoft.com/office/drawing/2014/main" id="{A4BB6709-9096-4ED9-9CFD-3DFAEFFD7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808" y="1753899"/>
            <a:ext cx="4740384" cy="2451609"/>
          </a:xfrm>
          <a:prstGeom prst="rect">
            <a:avLst/>
          </a:prstGeom>
        </p:spPr>
      </p:pic>
      <p:sp>
        <p:nvSpPr>
          <p:cNvPr id="2" name="Oval 1">
            <a:extLst>
              <a:ext uri="{FF2B5EF4-FFF2-40B4-BE49-F238E27FC236}">
                <a16:creationId xmlns:a16="http://schemas.microsoft.com/office/drawing/2014/main" id="{B9E76F6D-DFD4-4D69-977A-5ACE0225ACC6}"/>
              </a:ext>
            </a:extLst>
          </p:cNvPr>
          <p:cNvSpPr/>
          <p:nvPr/>
        </p:nvSpPr>
        <p:spPr>
          <a:xfrm>
            <a:off x="2201808" y="1678484"/>
            <a:ext cx="828000" cy="82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41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these amounts: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pSp>
        <p:nvGrpSpPr>
          <p:cNvPr id="2" name="Group 1">
            <a:extLst>
              <a:ext uri="{FF2B5EF4-FFF2-40B4-BE49-F238E27FC236}">
                <a16:creationId xmlns:a16="http://schemas.microsoft.com/office/drawing/2014/main" id="{E30EADEB-5A78-4C2A-82E9-DFEEC530D354}"/>
              </a:ext>
            </a:extLst>
          </p:cNvPr>
          <p:cNvGrpSpPr/>
          <p:nvPr/>
        </p:nvGrpSpPr>
        <p:grpSpPr>
          <a:xfrm>
            <a:off x="413564" y="1472881"/>
            <a:ext cx="5347826" cy="4394530"/>
            <a:chOff x="219976" y="778759"/>
            <a:chExt cx="2268000" cy="2050080"/>
          </a:xfrm>
        </p:grpSpPr>
        <p:sp>
          <p:nvSpPr>
            <p:cNvPr id="36" name="Rounded Rectangle 93">
              <a:extLst>
                <a:ext uri="{FF2B5EF4-FFF2-40B4-BE49-F238E27FC236}">
                  <a16:creationId xmlns:a16="http://schemas.microsoft.com/office/drawing/2014/main" id="{F29FC67E-FA34-4C74-B045-0C35809B32A5}"/>
                </a:ext>
              </a:extLst>
            </p:cNvPr>
            <p:cNvSpPr/>
            <p:nvPr/>
          </p:nvSpPr>
          <p:spPr>
            <a:xfrm>
              <a:off x="219976" y="778759"/>
              <a:ext cx="2268000" cy="648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r>
                <a:rPr lang="en-US" sz="2000" b="1" dirty="0">
                  <a:solidFill>
                    <a:schemeClr val="tx1"/>
                  </a:solidFill>
                  <a:latin typeface="Century Gothic" panose="020B0502020202020204" pitchFamily="34" charset="0"/>
                </a:rPr>
                <a:t>A.</a:t>
              </a:r>
            </a:p>
          </p:txBody>
        </p:sp>
        <p:sp>
          <p:nvSpPr>
            <p:cNvPr id="38" name="Rounded Rectangle 93">
              <a:extLst>
                <a:ext uri="{FF2B5EF4-FFF2-40B4-BE49-F238E27FC236}">
                  <a16:creationId xmlns:a16="http://schemas.microsoft.com/office/drawing/2014/main" id="{D548DED9-DB10-41A6-A170-27B114C56C02}"/>
                </a:ext>
              </a:extLst>
            </p:cNvPr>
            <p:cNvSpPr/>
            <p:nvPr/>
          </p:nvSpPr>
          <p:spPr>
            <a:xfrm>
              <a:off x="219976" y="1479799"/>
              <a:ext cx="2268000" cy="648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r>
                <a:rPr lang="en-US" sz="2000" b="1" dirty="0">
                  <a:solidFill>
                    <a:schemeClr val="tx1"/>
                  </a:solidFill>
                  <a:latin typeface="Century Gothic" panose="020B0502020202020204" pitchFamily="34" charset="0"/>
                </a:rPr>
                <a:t>B.</a:t>
              </a:r>
            </a:p>
          </p:txBody>
        </p:sp>
        <p:sp>
          <p:nvSpPr>
            <p:cNvPr id="39" name="Rounded Rectangle 93">
              <a:extLst>
                <a:ext uri="{FF2B5EF4-FFF2-40B4-BE49-F238E27FC236}">
                  <a16:creationId xmlns:a16="http://schemas.microsoft.com/office/drawing/2014/main" id="{73451DE4-D1D0-4E68-AB2F-7F0C23D37324}"/>
                </a:ext>
              </a:extLst>
            </p:cNvPr>
            <p:cNvSpPr/>
            <p:nvPr/>
          </p:nvSpPr>
          <p:spPr>
            <a:xfrm>
              <a:off x="219976" y="2180839"/>
              <a:ext cx="2268000" cy="648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r>
                <a:rPr lang="en-US" sz="2000" b="1" dirty="0">
                  <a:solidFill>
                    <a:schemeClr val="tx1"/>
                  </a:solidFill>
                  <a:latin typeface="Century Gothic" panose="020B0502020202020204" pitchFamily="34" charset="0"/>
                </a:rPr>
                <a:t>C.</a:t>
              </a:r>
            </a:p>
          </p:txBody>
        </p:sp>
      </p:grpSp>
      <p:pic>
        <p:nvPicPr>
          <p:cNvPr id="45" name="Picture 44">
            <a:extLst>
              <a:ext uri="{FF2B5EF4-FFF2-40B4-BE49-F238E27FC236}">
                <a16:creationId xmlns:a16="http://schemas.microsoft.com/office/drawing/2014/main" id="{E5DCE065-02F3-42CE-BC6D-1AA597CB0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97" y="1868910"/>
            <a:ext cx="1568938" cy="832220"/>
          </a:xfrm>
          <a:prstGeom prst="rect">
            <a:avLst/>
          </a:prstGeom>
        </p:spPr>
      </p:pic>
      <p:pic>
        <p:nvPicPr>
          <p:cNvPr id="46" name="Picture 45">
            <a:extLst>
              <a:ext uri="{FF2B5EF4-FFF2-40B4-BE49-F238E27FC236}">
                <a16:creationId xmlns:a16="http://schemas.microsoft.com/office/drawing/2014/main" id="{082E4798-2C4A-4F91-B501-DC8DC7A94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5580" y="1808430"/>
            <a:ext cx="1755115" cy="953181"/>
          </a:xfrm>
          <a:prstGeom prst="rect">
            <a:avLst/>
          </a:prstGeom>
        </p:spPr>
      </p:pic>
      <p:pic>
        <p:nvPicPr>
          <p:cNvPr id="47" name="Picture 46">
            <a:extLst>
              <a:ext uri="{FF2B5EF4-FFF2-40B4-BE49-F238E27FC236}">
                <a16:creationId xmlns:a16="http://schemas.microsoft.com/office/drawing/2014/main" id="{64D4230A-84E3-482E-9F79-C885A33337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632" y="3032936"/>
            <a:ext cx="1454705" cy="774872"/>
          </a:xfrm>
          <a:prstGeom prst="rect">
            <a:avLst/>
          </a:prstGeom>
        </p:spPr>
      </p:pic>
      <p:pic>
        <p:nvPicPr>
          <p:cNvPr id="48" name="Picture 47">
            <a:extLst>
              <a:ext uri="{FF2B5EF4-FFF2-40B4-BE49-F238E27FC236}">
                <a16:creationId xmlns:a16="http://schemas.microsoft.com/office/drawing/2014/main" id="{CF65B1E1-977C-4380-9402-10ACB42BF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339" y="1868910"/>
            <a:ext cx="1568938" cy="832220"/>
          </a:xfrm>
          <a:prstGeom prst="rect">
            <a:avLst/>
          </a:prstGeom>
        </p:spPr>
      </p:pic>
      <p:pic>
        <p:nvPicPr>
          <p:cNvPr id="49" name="Picture 48">
            <a:extLst>
              <a:ext uri="{FF2B5EF4-FFF2-40B4-BE49-F238E27FC236}">
                <a16:creationId xmlns:a16="http://schemas.microsoft.com/office/drawing/2014/main" id="{4D2ECD7C-E6C9-45A0-925A-3110FA5E95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8065" y="3523948"/>
            <a:ext cx="1454705" cy="774872"/>
          </a:xfrm>
          <a:prstGeom prst="rect">
            <a:avLst/>
          </a:prstGeom>
        </p:spPr>
      </p:pic>
      <p:pic>
        <p:nvPicPr>
          <p:cNvPr id="50" name="Picture 49">
            <a:extLst>
              <a:ext uri="{FF2B5EF4-FFF2-40B4-BE49-F238E27FC236}">
                <a16:creationId xmlns:a16="http://schemas.microsoft.com/office/drawing/2014/main" id="{0D4449FF-51B6-4693-BF61-FE0FE2C067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9918" y="3032936"/>
            <a:ext cx="1454705" cy="774872"/>
          </a:xfrm>
          <a:prstGeom prst="rect">
            <a:avLst/>
          </a:prstGeom>
        </p:spPr>
      </p:pic>
      <p:pic>
        <p:nvPicPr>
          <p:cNvPr id="51" name="Picture 50">
            <a:extLst>
              <a:ext uri="{FF2B5EF4-FFF2-40B4-BE49-F238E27FC236}">
                <a16:creationId xmlns:a16="http://schemas.microsoft.com/office/drawing/2014/main" id="{B1D1C9C7-3A0D-4FBC-B49C-1853B02FB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502" y="3466600"/>
            <a:ext cx="1568938" cy="832220"/>
          </a:xfrm>
          <a:prstGeom prst="rect">
            <a:avLst/>
          </a:prstGeom>
        </p:spPr>
      </p:pic>
      <p:pic>
        <p:nvPicPr>
          <p:cNvPr id="52" name="Picture 51">
            <a:extLst>
              <a:ext uri="{FF2B5EF4-FFF2-40B4-BE49-F238E27FC236}">
                <a16:creationId xmlns:a16="http://schemas.microsoft.com/office/drawing/2014/main" id="{AEE6005E-7CBC-496A-944D-F335C4E847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13" y="4571207"/>
            <a:ext cx="1755115" cy="953181"/>
          </a:xfrm>
          <a:prstGeom prst="rect">
            <a:avLst/>
          </a:prstGeom>
        </p:spPr>
      </p:pic>
      <p:pic>
        <p:nvPicPr>
          <p:cNvPr id="54" name="Picture 53">
            <a:extLst>
              <a:ext uri="{FF2B5EF4-FFF2-40B4-BE49-F238E27FC236}">
                <a16:creationId xmlns:a16="http://schemas.microsoft.com/office/drawing/2014/main" id="{8EA64594-03CA-40AA-AB74-E65A315DA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9544" y="5045750"/>
            <a:ext cx="1454705" cy="774872"/>
          </a:xfrm>
          <a:prstGeom prst="rect">
            <a:avLst/>
          </a:prstGeom>
        </p:spPr>
      </p:pic>
      <p:pic>
        <p:nvPicPr>
          <p:cNvPr id="55" name="Picture 54">
            <a:extLst>
              <a:ext uri="{FF2B5EF4-FFF2-40B4-BE49-F238E27FC236}">
                <a16:creationId xmlns:a16="http://schemas.microsoft.com/office/drawing/2014/main" id="{708F2F5A-6BE4-481C-A947-AB86E2AF13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0991" y="4571207"/>
            <a:ext cx="1454705" cy="774872"/>
          </a:xfrm>
          <a:prstGeom prst="rect">
            <a:avLst/>
          </a:prstGeom>
        </p:spPr>
      </p:pic>
      <p:pic>
        <p:nvPicPr>
          <p:cNvPr id="53" name="Picture 52">
            <a:extLst>
              <a:ext uri="{FF2B5EF4-FFF2-40B4-BE49-F238E27FC236}">
                <a16:creationId xmlns:a16="http://schemas.microsoft.com/office/drawing/2014/main" id="{4125B56D-E0D9-4620-9E7C-2A6DCE5351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0250" y="4818905"/>
            <a:ext cx="1755115" cy="953181"/>
          </a:xfrm>
          <a:prstGeom prst="rect">
            <a:avLst/>
          </a:prstGeom>
        </p:spPr>
      </p:pic>
      <p:graphicFrame>
        <p:nvGraphicFramePr>
          <p:cNvPr id="56" name="Table 55">
            <a:extLst>
              <a:ext uri="{FF2B5EF4-FFF2-40B4-BE49-F238E27FC236}">
                <a16:creationId xmlns:a16="http://schemas.microsoft.com/office/drawing/2014/main" id="{44FB2FF4-2E6F-4786-952D-6DB6DED0DCAA}"/>
              </a:ext>
            </a:extLst>
          </p:cNvPr>
          <p:cNvGraphicFramePr>
            <a:graphicFrameLocks noGrp="1"/>
          </p:cNvGraphicFramePr>
          <p:nvPr>
            <p:extLst>
              <p:ext uri="{D42A27DB-BD31-4B8C-83A1-F6EECF244321}">
                <p14:modId xmlns:p14="http://schemas.microsoft.com/office/powerpoint/2010/main" val="820664817"/>
              </p:ext>
            </p:extLst>
          </p:nvPr>
        </p:nvGraphicFramePr>
        <p:xfrm>
          <a:off x="6804670" y="1200203"/>
          <a:ext cx="1755333" cy="4939886"/>
        </p:xfrm>
        <a:graphic>
          <a:graphicData uri="http://schemas.openxmlformats.org/drawingml/2006/table">
            <a:tbl>
              <a:tblPr firstRow="1" bandRow="1">
                <a:tableStyleId>{5940675A-B579-460E-94D1-54222C63F5DA}</a:tableStyleId>
              </a:tblPr>
              <a:tblGrid>
                <a:gridCol w="1755333">
                  <a:extLst>
                    <a:ext uri="{9D8B030D-6E8A-4147-A177-3AD203B41FA5}">
                      <a16:colId xmlns:a16="http://schemas.microsoft.com/office/drawing/2014/main" val="3356094796"/>
                    </a:ext>
                  </a:extLst>
                </a:gridCol>
              </a:tblGrid>
              <a:tr h="1425546">
                <a:tc>
                  <a:txBody>
                    <a:bodyPr/>
                    <a:lstStyle/>
                    <a:p>
                      <a:pPr algn="ctr"/>
                      <a:r>
                        <a:rPr lang="en-GB" sz="3200" b="1" dirty="0">
                          <a:solidFill>
                            <a:srgbClr val="00B050"/>
                          </a:solidFill>
                          <a:latin typeface="Century Gothic" panose="020B0502020202020204" pitchFamily="34" charset="0"/>
                        </a:rPr>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0352244"/>
                  </a:ext>
                </a:extLst>
              </a:tr>
              <a:tr h="1757170">
                <a:tc>
                  <a:txBody>
                    <a:bodyPr/>
                    <a:lstStyle/>
                    <a:p>
                      <a:pPr algn="ctr"/>
                      <a:r>
                        <a:rPr lang="en-GB" sz="3200" b="1" dirty="0">
                          <a:solidFill>
                            <a:srgbClr val="00B050"/>
                          </a:solidFill>
                          <a:latin typeface="Century Gothic" panose="020B0502020202020204" pitchFamily="34" charset="0"/>
                        </a:rPr>
                        <a:t>fifty pounds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0285553"/>
                  </a:ext>
                </a:extLst>
              </a:tr>
              <a:tr h="1757170">
                <a:tc>
                  <a:txBody>
                    <a:bodyPr/>
                    <a:lstStyle/>
                    <a:p>
                      <a:pPr algn="ctr"/>
                      <a:r>
                        <a:rPr lang="en-GB" sz="3200" b="1" dirty="0">
                          <a:solidFill>
                            <a:srgbClr val="00B050"/>
                          </a:solidFill>
                          <a:latin typeface="Century Gothic" panose="020B0502020202020204" pitchFamily="34" charset="0"/>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43142723"/>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these amounts: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26" name="Table 25">
            <a:extLst>
              <a:ext uri="{FF2B5EF4-FFF2-40B4-BE49-F238E27FC236}">
                <a16:creationId xmlns:a16="http://schemas.microsoft.com/office/drawing/2014/main" id="{1D692BF7-F8CC-4561-B763-315CE02D5BEB}"/>
              </a:ext>
            </a:extLst>
          </p:cNvPr>
          <p:cNvGraphicFramePr>
            <a:graphicFrameLocks noGrp="1"/>
          </p:cNvGraphicFramePr>
          <p:nvPr>
            <p:extLst>
              <p:ext uri="{D42A27DB-BD31-4B8C-83A1-F6EECF244321}">
                <p14:modId xmlns:p14="http://schemas.microsoft.com/office/powerpoint/2010/main" val="3843859313"/>
              </p:ext>
            </p:extLst>
          </p:nvPr>
        </p:nvGraphicFramePr>
        <p:xfrm>
          <a:off x="6804670" y="1200203"/>
          <a:ext cx="1755333" cy="4939886"/>
        </p:xfrm>
        <a:graphic>
          <a:graphicData uri="http://schemas.openxmlformats.org/drawingml/2006/table">
            <a:tbl>
              <a:tblPr firstRow="1" bandRow="1">
                <a:tableStyleId>{5940675A-B579-460E-94D1-54222C63F5DA}</a:tableStyleId>
              </a:tblPr>
              <a:tblGrid>
                <a:gridCol w="1755333">
                  <a:extLst>
                    <a:ext uri="{9D8B030D-6E8A-4147-A177-3AD203B41FA5}">
                      <a16:colId xmlns:a16="http://schemas.microsoft.com/office/drawing/2014/main" val="3356094796"/>
                    </a:ext>
                  </a:extLst>
                </a:gridCol>
              </a:tblGrid>
              <a:tr h="1425546">
                <a:tc>
                  <a:txBody>
                    <a:bodyPr/>
                    <a:lstStyle/>
                    <a:p>
                      <a:pPr algn="ctr"/>
                      <a:r>
                        <a:rPr lang="en-GB" sz="3200" b="1" dirty="0">
                          <a:solidFill>
                            <a:srgbClr val="00B050"/>
                          </a:solidFill>
                          <a:latin typeface="Century Gothic" panose="020B0502020202020204" pitchFamily="34" charset="0"/>
                        </a:rPr>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0352244"/>
                  </a:ext>
                </a:extLst>
              </a:tr>
              <a:tr h="1757170">
                <a:tc>
                  <a:txBody>
                    <a:bodyPr/>
                    <a:lstStyle/>
                    <a:p>
                      <a:pPr algn="ctr"/>
                      <a:r>
                        <a:rPr lang="en-GB" sz="3200" b="1" dirty="0">
                          <a:solidFill>
                            <a:srgbClr val="00B050"/>
                          </a:solidFill>
                          <a:latin typeface="Century Gothic" panose="020B0502020202020204" pitchFamily="34" charset="0"/>
                        </a:rPr>
                        <a:t>fifty pounds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0285553"/>
                  </a:ext>
                </a:extLst>
              </a:tr>
              <a:tr h="1757170">
                <a:tc>
                  <a:txBody>
                    <a:bodyPr/>
                    <a:lstStyle/>
                    <a:p>
                      <a:pPr algn="ctr"/>
                      <a:r>
                        <a:rPr lang="en-GB" sz="3200" b="1" dirty="0">
                          <a:solidFill>
                            <a:srgbClr val="00B050"/>
                          </a:solidFill>
                          <a:latin typeface="Century Gothic" panose="020B0502020202020204" pitchFamily="34" charset="0"/>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43142723"/>
                  </a:ext>
                </a:extLst>
              </a:tr>
            </a:tbl>
          </a:graphicData>
        </a:graphic>
      </p:graphicFrame>
      <p:cxnSp>
        <p:nvCxnSpPr>
          <p:cNvPr id="22" name="Straight Connector 21">
            <a:extLst>
              <a:ext uri="{FF2B5EF4-FFF2-40B4-BE49-F238E27FC236}">
                <a16:creationId xmlns:a16="http://schemas.microsoft.com/office/drawing/2014/main" id="{A77E7994-73E8-4F3C-BFA7-6F6D601D74A5}"/>
              </a:ext>
            </a:extLst>
          </p:cNvPr>
          <p:cNvCxnSpPr>
            <a:cxnSpLocks/>
            <a:stCxn id="36" idx="3"/>
          </p:cNvCxnSpPr>
          <p:nvPr/>
        </p:nvCxnSpPr>
        <p:spPr>
          <a:xfrm>
            <a:off x="5761390" y="2167404"/>
            <a:ext cx="1544383" cy="27910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B9AAB6-9114-4DFB-A302-33C5EB7114C3}"/>
              </a:ext>
            </a:extLst>
          </p:cNvPr>
          <p:cNvCxnSpPr>
            <a:cxnSpLocks/>
            <a:stCxn id="38" idx="3"/>
          </p:cNvCxnSpPr>
          <p:nvPr/>
        </p:nvCxnSpPr>
        <p:spPr>
          <a:xfrm flipV="1">
            <a:off x="5761390" y="1946471"/>
            <a:ext cx="1431262" cy="17236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235890D-4AFC-4881-BF1C-5B63F6F55826}"/>
              </a:ext>
            </a:extLst>
          </p:cNvPr>
          <p:cNvCxnSpPr>
            <a:cxnSpLocks/>
            <a:stCxn id="39" idx="3"/>
          </p:cNvCxnSpPr>
          <p:nvPr/>
        </p:nvCxnSpPr>
        <p:spPr>
          <a:xfrm flipV="1">
            <a:off x="5761390" y="3466600"/>
            <a:ext cx="1318140" cy="17062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D111F1B-A8DD-47F3-A660-B2DDEFC99190}"/>
              </a:ext>
            </a:extLst>
          </p:cNvPr>
          <p:cNvGrpSpPr/>
          <p:nvPr/>
        </p:nvGrpSpPr>
        <p:grpSpPr>
          <a:xfrm>
            <a:off x="413564" y="1472881"/>
            <a:ext cx="5347826" cy="4394530"/>
            <a:chOff x="413564" y="1472881"/>
            <a:chExt cx="5347826" cy="4394530"/>
          </a:xfrm>
        </p:grpSpPr>
        <p:grpSp>
          <p:nvGrpSpPr>
            <p:cNvPr id="2" name="Group 1">
              <a:extLst>
                <a:ext uri="{FF2B5EF4-FFF2-40B4-BE49-F238E27FC236}">
                  <a16:creationId xmlns:a16="http://schemas.microsoft.com/office/drawing/2014/main" id="{E30EADEB-5A78-4C2A-82E9-DFEEC530D354}"/>
                </a:ext>
              </a:extLst>
            </p:cNvPr>
            <p:cNvGrpSpPr/>
            <p:nvPr/>
          </p:nvGrpSpPr>
          <p:grpSpPr>
            <a:xfrm>
              <a:off x="413564" y="1472881"/>
              <a:ext cx="5347826" cy="4394530"/>
              <a:chOff x="219976" y="778759"/>
              <a:chExt cx="2268000" cy="2050080"/>
            </a:xfrm>
          </p:grpSpPr>
          <p:sp>
            <p:nvSpPr>
              <p:cNvPr id="36" name="Rounded Rectangle 93">
                <a:extLst>
                  <a:ext uri="{FF2B5EF4-FFF2-40B4-BE49-F238E27FC236}">
                    <a16:creationId xmlns:a16="http://schemas.microsoft.com/office/drawing/2014/main" id="{F29FC67E-FA34-4C74-B045-0C35809B32A5}"/>
                  </a:ext>
                </a:extLst>
              </p:cNvPr>
              <p:cNvSpPr/>
              <p:nvPr/>
            </p:nvSpPr>
            <p:spPr>
              <a:xfrm>
                <a:off x="219976" y="778759"/>
                <a:ext cx="2268000" cy="648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r>
                  <a:rPr lang="en-US" sz="2000" b="1" dirty="0">
                    <a:solidFill>
                      <a:schemeClr val="tx1"/>
                    </a:solidFill>
                    <a:latin typeface="Century Gothic" panose="020B0502020202020204" pitchFamily="34" charset="0"/>
                  </a:rPr>
                  <a:t>A.</a:t>
                </a:r>
              </a:p>
            </p:txBody>
          </p:sp>
          <p:sp>
            <p:nvSpPr>
              <p:cNvPr id="38" name="Rounded Rectangle 93">
                <a:extLst>
                  <a:ext uri="{FF2B5EF4-FFF2-40B4-BE49-F238E27FC236}">
                    <a16:creationId xmlns:a16="http://schemas.microsoft.com/office/drawing/2014/main" id="{D548DED9-DB10-41A6-A170-27B114C56C02}"/>
                  </a:ext>
                </a:extLst>
              </p:cNvPr>
              <p:cNvSpPr/>
              <p:nvPr/>
            </p:nvSpPr>
            <p:spPr>
              <a:xfrm>
                <a:off x="219976" y="1479799"/>
                <a:ext cx="2268000" cy="648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r>
                  <a:rPr lang="en-US" sz="2000" b="1" dirty="0">
                    <a:solidFill>
                      <a:schemeClr val="tx1"/>
                    </a:solidFill>
                    <a:latin typeface="Century Gothic" panose="020B0502020202020204" pitchFamily="34" charset="0"/>
                  </a:rPr>
                  <a:t>B.</a:t>
                </a:r>
              </a:p>
            </p:txBody>
          </p:sp>
          <p:sp>
            <p:nvSpPr>
              <p:cNvPr id="39" name="Rounded Rectangle 93">
                <a:extLst>
                  <a:ext uri="{FF2B5EF4-FFF2-40B4-BE49-F238E27FC236}">
                    <a16:creationId xmlns:a16="http://schemas.microsoft.com/office/drawing/2014/main" id="{73451DE4-D1D0-4E68-AB2F-7F0C23D37324}"/>
                  </a:ext>
                </a:extLst>
              </p:cNvPr>
              <p:cNvSpPr/>
              <p:nvPr/>
            </p:nvSpPr>
            <p:spPr>
              <a:xfrm>
                <a:off x="219976" y="2180839"/>
                <a:ext cx="2268000" cy="648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r>
                  <a:rPr lang="en-US" sz="2000" b="1" dirty="0">
                    <a:solidFill>
                      <a:schemeClr val="tx1"/>
                    </a:solidFill>
                    <a:latin typeface="Century Gothic" panose="020B0502020202020204" pitchFamily="34" charset="0"/>
                  </a:rPr>
                  <a:t>C.</a:t>
                </a:r>
              </a:p>
            </p:txBody>
          </p:sp>
        </p:grpSp>
        <p:pic>
          <p:nvPicPr>
            <p:cNvPr id="45" name="Picture 44">
              <a:extLst>
                <a:ext uri="{FF2B5EF4-FFF2-40B4-BE49-F238E27FC236}">
                  <a16:creationId xmlns:a16="http://schemas.microsoft.com/office/drawing/2014/main" id="{E5DCE065-02F3-42CE-BC6D-1AA597CB0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97" y="1868910"/>
              <a:ext cx="1568938" cy="832220"/>
            </a:xfrm>
            <a:prstGeom prst="rect">
              <a:avLst/>
            </a:prstGeom>
          </p:spPr>
        </p:pic>
        <p:pic>
          <p:nvPicPr>
            <p:cNvPr id="46" name="Picture 45">
              <a:extLst>
                <a:ext uri="{FF2B5EF4-FFF2-40B4-BE49-F238E27FC236}">
                  <a16:creationId xmlns:a16="http://schemas.microsoft.com/office/drawing/2014/main" id="{082E4798-2C4A-4F91-B501-DC8DC7A94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5580" y="1808430"/>
              <a:ext cx="1755115" cy="953181"/>
            </a:xfrm>
            <a:prstGeom prst="rect">
              <a:avLst/>
            </a:prstGeom>
          </p:spPr>
        </p:pic>
        <p:pic>
          <p:nvPicPr>
            <p:cNvPr id="47" name="Picture 46">
              <a:extLst>
                <a:ext uri="{FF2B5EF4-FFF2-40B4-BE49-F238E27FC236}">
                  <a16:creationId xmlns:a16="http://schemas.microsoft.com/office/drawing/2014/main" id="{64D4230A-84E3-482E-9F79-C885A33337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632" y="3032936"/>
              <a:ext cx="1454705" cy="774872"/>
            </a:xfrm>
            <a:prstGeom prst="rect">
              <a:avLst/>
            </a:prstGeom>
          </p:spPr>
        </p:pic>
        <p:pic>
          <p:nvPicPr>
            <p:cNvPr id="48" name="Picture 47">
              <a:extLst>
                <a:ext uri="{FF2B5EF4-FFF2-40B4-BE49-F238E27FC236}">
                  <a16:creationId xmlns:a16="http://schemas.microsoft.com/office/drawing/2014/main" id="{CF65B1E1-977C-4380-9402-10ACB42BF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339" y="1868910"/>
              <a:ext cx="1568938" cy="832220"/>
            </a:xfrm>
            <a:prstGeom prst="rect">
              <a:avLst/>
            </a:prstGeom>
          </p:spPr>
        </p:pic>
        <p:pic>
          <p:nvPicPr>
            <p:cNvPr id="49" name="Picture 48">
              <a:extLst>
                <a:ext uri="{FF2B5EF4-FFF2-40B4-BE49-F238E27FC236}">
                  <a16:creationId xmlns:a16="http://schemas.microsoft.com/office/drawing/2014/main" id="{4D2ECD7C-E6C9-45A0-925A-3110FA5E95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8065" y="3523948"/>
              <a:ext cx="1454705" cy="774872"/>
            </a:xfrm>
            <a:prstGeom prst="rect">
              <a:avLst/>
            </a:prstGeom>
          </p:spPr>
        </p:pic>
        <p:pic>
          <p:nvPicPr>
            <p:cNvPr id="50" name="Picture 49">
              <a:extLst>
                <a:ext uri="{FF2B5EF4-FFF2-40B4-BE49-F238E27FC236}">
                  <a16:creationId xmlns:a16="http://schemas.microsoft.com/office/drawing/2014/main" id="{0D4449FF-51B6-4693-BF61-FE0FE2C067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9918" y="3032936"/>
              <a:ext cx="1454705" cy="774872"/>
            </a:xfrm>
            <a:prstGeom prst="rect">
              <a:avLst/>
            </a:prstGeom>
          </p:spPr>
        </p:pic>
        <p:pic>
          <p:nvPicPr>
            <p:cNvPr id="51" name="Picture 50">
              <a:extLst>
                <a:ext uri="{FF2B5EF4-FFF2-40B4-BE49-F238E27FC236}">
                  <a16:creationId xmlns:a16="http://schemas.microsoft.com/office/drawing/2014/main" id="{B1D1C9C7-3A0D-4FBC-B49C-1853B02FB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502" y="3466600"/>
              <a:ext cx="1568938" cy="832220"/>
            </a:xfrm>
            <a:prstGeom prst="rect">
              <a:avLst/>
            </a:prstGeom>
          </p:spPr>
        </p:pic>
        <p:pic>
          <p:nvPicPr>
            <p:cNvPr id="52" name="Picture 51">
              <a:extLst>
                <a:ext uri="{FF2B5EF4-FFF2-40B4-BE49-F238E27FC236}">
                  <a16:creationId xmlns:a16="http://schemas.microsoft.com/office/drawing/2014/main" id="{AEE6005E-7CBC-496A-944D-F335C4E847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13" y="4571207"/>
              <a:ext cx="1755115" cy="953181"/>
            </a:xfrm>
            <a:prstGeom prst="rect">
              <a:avLst/>
            </a:prstGeom>
          </p:spPr>
        </p:pic>
        <p:pic>
          <p:nvPicPr>
            <p:cNvPr id="54" name="Picture 53">
              <a:extLst>
                <a:ext uri="{FF2B5EF4-FFF2-40B4-BE49-F238E27FC236}">
                  <a16:creationId xmlns:a16="http://schemas.microsoft.com/office/drawing/2014/main" id="{8EA64594-03CA-40AA-AB74-E65A315DA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9544" y="5045750"/>
              <a:ext cx="1454705" cy="774872"/>
            </a:xfrm>
            <a:prstGeom prst="rect">
              <a:avLst/>
            </a:prstGeom>
          </p:spPr>
        </p:pic>
        <p:pic>
          <p:nvPicPr>
            <p:cNvPr id="55" name="Picture 54">
              <a:extLst>
                <a:ext uri="{FF2B5EF4-FFF2-40B4-BE49-F238E27FC236}">
                  <a16:creationId xmlns:a16="http://schemas.microsoft.com/office/drawing/2014/main" id="{708F2F5A-6BE4-481C-A947-AB86E2AF13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0991" y="4571207"/>
              <a:ext cx="1454705" cy="774872"/>
            </a:xfrm>
            <a:prstGeom prst="rect">
              <a:avLst/>
            </a:prstGeom>
          </p:spPr>
        </p:pic>
        <p:pic>
          <p:nvPicPr>
            <p:cNvPr id="53" name="Picture 52">
              <a:extLst>
                <a:ext uri="{FF2B5EF4-FFF2-40B4-BE49-F238E27FC236}">
                  <a16:creationId xmlns:a16="http://schemas.microsoft.com/office/drawing/2014/main" id="{4125B56D-E0D9-4620-9E7C-2A6DCE5351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0250" y="4818905"/>
              <a:ext cx="1755115" cy="953181"/>
            </a:xfrm>
            <a:prstGeom prst="rect">
              <a:avLst/>
            </a:prstGeom>
          </p:spPr>
        </p:pic>
      </p:grpSp>
    </p:spTree>
    <p:extLst>
      <p:ext uri="{BB962C8B-B14F-4D97-AF65-F5344CB8AC3E}">
        <p14:creationId xmlns:p14="http://schemas.microsoft.com/office/powerpoint/2010/main" val="1347678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2" name="TextBox 1">
            <a:extLst>
              <a:ext uri="{FF2B5EF4-FFF2-40B4-BE49-F238E27FC236}">
                <a16:creationId xmlns:a16="http://schemas.microsoft.com/office/drawing/2014/main" id="{2EFEF5F9-18A2-4057-8929-E42BBD154055}"/>
              </a:ext>
            </a:extLst>
          </p:cNvPr>
          <p:cNvSpPr txBox="1"/>
          <p:nvPr/>
        </p:nvSpPr>
        <p:spPr>
          <a:xfrm>
            <a:off x="3556007" y="3008570"/>
            <a:ext cx="757016" cy="400110"/>
          </a:xfrm>
          <a:prstGeom prst="rect">
            <a:avLst/>
          </a:prstGeom>
          <a:noFill/>
        </p:spPr>
        <p:txBody>
          <a:bodyPr wrap="square" rtlCol="0">
            <a:spAutoFit/>
          </a:bodyPr>
          <a:lstStyle/>
          <a:p>
            <a:r>
              <a:rPr lang="en-GB" sz="2000" b="1" dirty="0">
                <a:latin typeface="Century Gothic" panose="020B0502020202020204" pitchFamily="34" charset="0"/>
              </a:rPr>
              <a:t>=</a:t>
            </a:r>
          </a:p>
        </p:txBody>
      </p:sp>
      <p:grpSp>
        <p:nvGrpSpPr>
          <p:cNvPr id="3" name="Group 2">
            <a:extLst>
              <a:ext uri="{FF2B5EF4-FFF2-40B4-BE49-F238E27FC236}">
                <a16:creationId xmlns:a16="http://schemas.microsoft.com/office/drawing/2014/main" id="{25A2A188-AED9-4A31-99B0-FDBA3553392E}"/>
              </a:ext>
            </a:extLst>
          </p:cNvPr>
          <p:cNvGrpSpPr/>
          <p:nvPr/>
        </p:nvGrpSpPr>
        <p:grpSpPr>
          <a:xfrm>
            <a:off x="567379" y="2393661"/>
            <a:ext cx="2755940" cy="1814695"/>
            <a:chOff x="567379" y="2393661"/>
            <a:chExt cx="2755940" cy="1814695"/>
          </a:xfrm>
        </p:grpSpPr>
        <p:sp>
          <p:nvSpPr>
            <p:cNvPr id="39" name="Rectangle: Rounded Corners 38">
              <a:extLst>
                <a:ext uri="{FF2B5EF4-FFF2-40B4-BE49-F238E27FC236}">
                  <a16:creationId xmlns:a16="http://schemas.microsoft.com/office/drawing/2014/main" id="{618B5616-5BC9-4283-9E30-48A7850CADF9}"/>
                </a:ext>
              </a:extLst>
            </p:cNvPr>
            <p:cNvSpPr/>
            <p:nvPr/>
          </p:nvSpPr>
          <p:spPr>
            <a:xfrm>
              <a:off x="567379" y="2393661"/>
              <a:ext cx="2755940" cy="181469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DEB92FAE-639C-48C1-82C2-B841FC6A0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095" y="2556608"/>
              <a:ext cx="1450508" cy="787753"/>
            </a:xfrm>
            <a:prstGeom prst="rect">
              <a:avLst/>
            </a:prstGeom>
          </p:spPr>
        </p:pic>
        <p:pic>
          <p:nvPicPr>
            <p:cNvPr id="25" name="Picture 24">
              <a:extLst>
                <a:ext uri="{FF2B5EF4-FFF2-40B4-BE49-F238E27FC236}">
                  <a16:creationId xmlns:a16="http://schemas.microsoft.com/office/drawing/2014/main" id="{E4C1436B-F2EB-46D2-961D-493D03DE17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028" y="3408680"/>
              <a:ext cx="1296643" cy="687785"/>
            </a:xfrm>
            <a:prstGeom prst="rect">
              <a:avLst/>
            </a:prstGeom>
          </p:spPr>
        </p:pic>
      </p:grpSp>
      <p:sp>
        <p:nvSpPr>
          <p:cNvPr id="40" name="Rectangle: Rounded Corners 39">
            <a:extLst>
              <a:ext uri="{FF2B5EF4-FFF2-40B4-BE49-F238E27FC236}">
                <a16:creationId xmlns:a16="http://schemas.microsoft.com/office/drawing/2014/main" id="{EF0EB236-08F7-4EF0-A8BA-D2CA7FC62978}"/>
              </a:ext>
            </a:extLst>
          </p:cNvPr>
          <p:cNvSpPr/>
          <p:nvPr/>
        </p:nvSpPr>
        <p:spPr>
          <a:xfrm>
            <a:off x="4190714" y="2393661"/>
            <a:ext cx="4386906" cy="181469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A91D4289-1152-46F3-A65D-26B7C17CDEFF}"/>
              </a:ext>
            </a:extLst>
          </p:cNvPr>
          <p:cNvGrpSpPr/>
          <p:nvPr/>
        </p:nvGrpSpPr>
        <p:grpSpPr>
          <a:xfrm>
            <a:off x="4378439" y="2957116"/>
            <a:ext cx="4011456" cy="687785"/>
            <a:chOff x="4297984" y="2864732"/>
            <a:chExt cx="4011456" cy="687785"/>
          </a:xfrm>
        </p:grpSpPr>
        <p:pic>
          <p:nvPicPr>
            <p:cNvPr id="44" name="Picture 43">
              <a:extLst>
                <a:ext uri="{FF2B5EF4-FFF2-40B4-BE49-F238E27FC236}">
                  <a16:creationId xmlns:a16="http://schemas.microsoft.com/office/drawing/2014/main" id="{A0F0B57C-F597-42CA-A676-97131718EC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7205" y="2888429"/>
              <a:ext cx="1202235" cy="640390"/>
            </a:xfrm>
            <a:prstGeom prst="rect">
              <a:avLst/>
            </a:prstGeom>
          </p:spPr>
        </p:pic>
        <p:pic>
          <p:nvPicPr>
            <p:cNvPr id="22" name="Picture 21">
              <a:extLst>
                <a:ext uri="{FF2B5EF4-FFF2-40B4-BE49-F238E27FC236}">
                  <a16:creationId xmlns:a16="http://schemas.microsoft.com/office/drawing/2014/main" id="{10B17495-5AB1-455B-A031-1214D38B0F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984" y="2864732"/>
              <a:ext cx="1296643" cy="687785"/>
            </a:xfrm>
            <a:prstGeom prst="rect">
              <a:avLst/>
            </a:prstGeom>
          </p:spPr>
        </p:pic>
        <p:pic>
          <p:nvPicPr>
            <p:cNvPr id="18" name="Picture 17">
              <a:extLst>
                <a:ext uri="{FF2B5EF4-FFF2-40B4-BE49-F238E27FC236}">
                  <a16:creationId xmlns:a16="http://schemas.microsoft.com/office/drawing/2014/main" id="{39FA0DB1-268D-4208-9213-84243404A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2595" y="2864732"/>
              <a:ext cx="1296643" cy="687785"/>
            </a:xfrm>
            <a:prstGeom prst="rect">
              <a:avLst/>
            </a:prstGeom>
          </p:spPr>
        </p:pic>
      </p:grpSp>
    </p:spTree>
    <p:extLst>
      <p:ext uri="{BB962C8B-B14F-4D97-AF65-F5344CB8AC3E}">
        <p14:creationId xmlns:p14="http://schemas.microsoft.com/office/powerpoint/2010/main" val="68668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r>
              <a:rPr lang="en-GB" sz="2000" b="1" dirty="0">
                <a:solidFill>
                  <a:srgbClr val="FF0000"/>
                </a:solidFill>
                <a:latin typeface="Century Gothic" panose="020B0502020202020204" pitchFamily="34" charset="0"/>
              </a:rPr>
              <a:t>False</a:t>
            </a: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2" name="TextBox 1">
            <a:extLst>
              <a:ext uri="{FF2B5EF4-FFF2-40B4-BE49-F238E27FC236}">
                <a16:creationId xmlns:a16="http://schemas.microsoft.com/office/drawing/2014/main" id="{2EFEF5F9-18A2-4057-8929-E42BBD154055}"/>
              </a:ext>
            </a:extLst>
          </p:cNvPr>
          <p:cNvSpPr txBox="1"/>
          <p:nvPr/>
        </p:nvSpPr>
        <p:spPr>
          <a:xfrm>
            <a:off x="3556007" y="3008570"/>
            <a:ext cx="757016" cy="400110"/>
          </a:xfrm>
          <a:prstGeom prst="rect">
            <a:avLst/>
          </a:prstGeom>
          <a:noFill/>
        </p:spPr>
        <p:txBody>
          <a:bodyPr wrap="square" rtlCol="0">
            <a:spAutoFit/>
          </a:bodyPr>
          <a:lstStyle/>
          <a:p>
            <a:r>
              <a:rPr lang="en-GB" sz="2000" b="1" dirty="0">
                <a:latin typeface="Century Gothic" panose="020B0502020202020204" pitchFamily="34" charset="0"/>
              </a:rPr>
              <a:t>=</a:t>
            </a:r>
          </a:p>
        </p:txBody>
      </p:sp>
      <p:grpSp>
        <p:nvGrpSpPr>
          <p:cNvPr id="3" name="Group 2">
            <a:extLst>
              <a:ext uri="{FF2B5EF4-FFF2-40B4-BE49-F238E27FC236}">
                <a16:creationId xmlns:a16="http://schemas.microsoft.com/office/drawing/2014/main" id="{72662927-8352-480A-AB66-E26F1F653663}"/>
              </a:ext>
            </a:extLst>
          </p:cNvPr>
          <p:cNvGrpSpPr/>
          <p:nvPr/>
        </p:nvGrpSpPr>
        <p:grpSpPr>
          <a:xfrm>
            <a:off x="567379" y="2393661"/>
            <a:ext cx="2755940" cy="1814695"/>
            <a:chOff x="567379" y="2393661"/>
            <a:chExt cx="2755940" cy="1814695"/>
          </a:xfrm>
        </p:grpSpPr>
        <p:sp>
          <p:nvSpPr>
            <p:cNvPr id="39" name="Rectangle: Rounded Corners 38">
              <a:extLst>
                <a:ext uri="{FF2B5EF4-FFF2-40B4-BE49-F238E27FC236}">
                  <a16:creationId xmlns:a16="http://schemas.microsoft.com/office/drawing/2014/main" id="{618B5616-5BC9-4283-9E30-48A7850CADF9}"/>
                </a:ext>
              </a:extLst>
            </p:cNvPr>
            <p:cNvSpPr/>
            <p:nvPr/>
          </p:nvSpPr>
          <p:spPr>
            <a:xfrm>
              <a:off x="567379" y="2393661"/>
              <a:ext cx="2755940" cy="181469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DEB92FAE-639C-48C1-82C2-B841FC6A0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095" y="2556608"/>
              <a:ext cx="1450508" cy="787753"/>
            </a:xfrm>
            <a:prstGeom prst="rect">
              <a:avLst/>
            </a:prstGeom>
          </p:spPr>
        </p:pic>
        <p:pic>
          <p:nvPicPr>
            <p:cNvPr id="25" name="Picture 24">
              <a:extLst>
                <a:ext uri="{FF2B5EF4-FFF2-40B4-BE49-F238E27FC236}">
                  <a16:creationId xmlns:a16="http://schemas.microsoft.com/office/drawing/2014/main" id="{E4C1436B-F2EB-46D2-961D-493D03DE17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028" y="3408680"/>
              <a:ext cx="1296643" cy="687785"/>
            </a:xfrm>
            <a:prstGeom prst="rect">
              <a:avLst/>
            </a:prstGeom>
          </p:spPr>
        </p:pic>
      </p:grpSp>
      <p:sp>
        <p:nvSpPr>
          <p:cNvPr id="40" name="Rectangle: Rounded Corners 39">
            <a:extLst>
              <a:ext uri="{FF2B5EF4-FFF2-40B4-BE49-F238E27FC236}">
                <a16:creationId xmlns:a16="http://schemas.microsoft.com/office/drawing/2014/main" id="{EF0EB236-08F7-4EF0-A8BA-D2CA7FC62978}"/>
              </a:ext>
            </a:extLst>
          </p:cNvPr>
          <p:cNvSpPr/>
          <p:nvPr/>
        </p:nvSpPr>
        <p:spPr>
          <a:xfrm>
            <a:off x="4190714" y="2393661"/>
            <a:ext cx="4386906" cy="1814695"/>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Table 50">
            <a:extLst>
              <a:ext uri="{FF2B5EF4-FFF2-40B4-BE49-F238E27FC236}">
                <a16:creationId xmlns:a16="http://schemas.microsoft.com/office/drawing/2014/main" id="{0DD420C7-1DC9-4262-BFDD-A4F53F9703D0}"/>
              </a:ext>
            </a:extLst>
          </p:cNvPr>
          <p:cNvGraphicFramePr>
            <a:graphicFrameLocks noGrp="1"/>
          </p:cNvGraphicFramePr>
          <p:nvPr/>
        </p:nvGraphicFramePr>
        <p:xfrm>
          <a:off x="657566" y="4531360"/>
          <a:ext cx="7846354" cy="396240"/>
        </p:xfrm>
        <a:graphic>
          <a:graphicData uri="http://schemas.openxmlformats.org/drawingml/2006/table">
            <a:tbl>
              <a:tblPr firstRow="1" bandRow="1">
                <a:tableStyleId>{5940675A-B579-460E-94D1-54222C63F5DA}</a:tableStyleId>
              </a:tblPr>
              <a:tblGrid>
                <a:gridCol w="2461554">
                  <a:extLst>
                    <a:ext uri="{9D8B030D-6E8A-4147-A177-3AD203B41FA5}">
                      <a16:colId xmlns:a16="http://schemas.microsoft.com/office/drawing/2014/main" val="373394533"/>
                    </a:ext>
                  </a:extLst>
                </a:gridCol>
                <a:gridCol w="5384800">
                  <a:extLst>
                    <a:ext uri="{9D8B030D-6E8A-4147-A177-3AD203B41FA5}">
                      <a16:colId xmlns:a16="http://schemas.microsoft.com/office/drawing/2014/main" val="3420792483"/>
                    </a:ext>
                  </a:extLst>
                </a:gridCol>
              </a:tblGrid>
              <a:tr h="370840">
                <a:tc>
                  <a:txBody>
                    <a:bodyPr/>
                    <a:lstStyle/>
                    <a:p>
                      <a:pPr algn="ctr"/>
                      <a:r>
                        <a:rPr lang="en-GB" sz="2000" b="1" dirty="0">
                          <a:solidFill>
                            <a:srgbClr val="FF0000"/>
                          </a:solidFill>
                          <a:latin typeface="Century Gothic" panose="020B0502020202020204" pitchFamily="34" charset="0"/>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000" b="1" dirty="0">
                          <a:solidFill>
                            <a:srgbClr val="FF0000"/>
                          </a:solidFill>
                          <a:latin typeface="Century Gothic" panose="020B0502020202020204" pitchFamily="34" charset="0"/>
                        </a:rPr>
                        <a:t>                                          £25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46192436"/>
                  </a:ext>
                </a:extLst>
              </a:tr>
            </a:tbl>
          </a:graphicData>
        </a:graphic>
      </p:graphicFrame>
      <p:grpSp>
        <p:nvGrpSpPr>
          <p:cNvPr id="20" name="Group 19">
            <a:extLst>
              <a:ext uri="{FF2B5EF4-FFF2-40B4-BE49-F238E27FC236}">
                <a16:creationId xmlns:a16="http://schemas.microsoft.com/office/drawing/2014/main" id="{C4FBD8AB-B708-407B-8CF1-F05436EBC855}"/>
              </a:ext>
            </a:extLst>
          </p:cNvPr>
          <p:cNvGrpSpPr/>
          <p:nvPr/>
        </p:nvGrpSpPr>
        <p:grpSpPr>
          <a:xfrm>
            <a:off x="4378439" y="2957116"/>
            <a:ext cx="4011456" cy="687785"/>
            <a:chOff x="4297984" y="2864732"/>
            <a:chExt cx="4011456" cy="687785"/>
          </a:xfrm>
        </p:grpSpPr>
        <p:pic>
          <p:nvPicPr>
            <p:cNvPr id="21" name="Picture 20">
              <a:extLst>
                <a:ext uri="{FF2B5EF4-FFF2-40B4-BE49-F238E27FC236}">
                  <a16:creationId xmlns:a16="http://schemas.microsoft.com/office/drawing/2014/main" id="{A17E411A-F841-4700-AD5D-889F24935B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7205" y="2888429"/>
              <a:ext cx="1202235" cy="640390"/>
            </a:xfrm>
            <a:prstGeom prst="rect">
              <a:avLst/>
            </a:prstGeom>
          </p:spPr>
        </p:pic>
        <p:pic>
          <p:nvPicPr>
            <p:cNvPr id="23" name="Picture 22">
              <a:extLst>
                <a:ext uri="{FF2B5EF4-FFF2-40B4-BE49-F238E27FC236}">
                  <a16:creationId xmlns:a16="http://schemas.microsoft.com/office/drawing/2014/main" id="{0302F417-40D6-47EF-9459-ECD5FCAE5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984" y="2864732"/>
              <a:ext cx="1296643" cy="687785"/>
            </a:xfrm>
            <a:prstGeom prst="rect">
              <a:avLst/>
            </a:prstGeom>
          </p:spPr>
        </p:pic>
        <p:pic>
          <p:nvPicPr>
            <p:cNvPr id="24" name="Picture 23">
              <a:extLst>
                <a:ext uri="{FF2B5EF4-FFF2-40B4-BE49-F238E27FC236}">
                  <a16:creationId xmlns:a16="http://schemas.microsoft.com/office/drawing/2014/main" id="{C01123FA-D85D-48A7-9727-0376FD16DA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2595" y="2864732"/>
              <a:ext cx="1296643" cy="687785"/>
            </a:xfrm>
            <a:prstGeom prst="rect">
              <a:avLst/>
            </a:prstGeom>
          </p:spPr>
        </p:pic>
      </p:grpSp>
    </p:spTree>
    <p:extLst>
      <p:ext uri="{BB962C8B-B14F-4D97-AF65-F5344CB8AC3E}">
        <p14:creationId xmlns:p14="http://schemas.microsoft.com/office/powerpoint/2010/main" val="222718675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purl.org/dc/terms/"/>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993FF0B6-01AF-4AE4-AFD2-BAE5D7D76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642</TotalTime>
  <Words>785</Words>
  <Application>Microsoft Office PowerPoint</Application>
  <PresentationFormat>On-screen Show (4:3)</PresentationFormat>
  <Paragraphs>425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Leona Dean</cp:lastModifiedBy>
  <cp:revision>3</cp:revision>
  <dcterms:created xsi:type="dcterms:W3CDTF">2018-03-17T10:08:43Z</dcterms:created>
  <dcterms:modified xsi:type="dcterms:W3CDTF">2020-05-28T12:47:16Z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536">
    <vt:lpwstr>268</vt:lpwstr>
  </property>
</Properties>
</file>