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57" r:id="rId4"/>
    <p:sldId id="258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30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95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0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753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4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19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39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84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1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2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11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2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3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07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8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67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4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83C7B9-0FE9-4A9E-9AFF-56F497F90FE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8735-D709-4B45-A98F-7B282D0F7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941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CgpNqrR318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/>
              <a:t>LO: Use powerful </a:t>
            </a:r>
            <a:r>
              <a:rPr lang="en-GB" b="1" u="sng" dirty="0" smtClean="0"/>
              <a:t>verbs</a:t>
            </a:r>
            <a:br>
              <a:rPr lang="en-GB" b="1" u="sng" dirty="0" smtClean="0"/>
            </a:br>
            <a:r>
              <a:rPr lang="en-GB" sz="3200" dirty="0" smtClean="0"/>
              <a:t>This will be available as a live lesson and then uploaded to the assignment section.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0270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2" y="561703"/>
            <a:ext cx="96142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Starter:</a:t>
            </a:r>
          </a:p>
          <a:p>
            <a:endParaRPr lang="en-GB" sz="2800" dirty="0"/>
          </a:p>
          <a:p>
            <a:r>
              <a:rPr lang="en-GB" sz="2800" dirty="0" smtClean="0"/>
              <a:t>Identify the verb (1), the adverb (1) and the noun (2) in the sentence:</a:t>
            </a:r>
          </a:p>
          <a:p>
            <a:endParaRPr lang="en-GB" sz="2800" dirty="0"/>
          </a:p>
          <a:p>
            <a:r>
              <a:rPr lang="en-GB" sz="2800" dirty="0"/>
              <a:t>The quick brown fox jumped over the lazy dog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List 5 different words for the verb walk.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786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1073220"/>
            <a:ext cx="104633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Powerful verbs are exciting action words like ‘stomped’ or ‘trembled’ that make sentences more descriptive and interesting.  </a:t>
            </a:r>
          </a:p>
          <a:p>
            <a:r>
              <a:rPr lang="en-GB" sz="2400" dirty="0" smtClean="0"/>
              <a:t>Can you use the following words to make up a sentence? As an extra challenge, make you write sentences about the eruption in Escape from Pompeii.</a:t>
            </a:r>
            <a:endParaRPr lang="en-GB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274943"/>
              </p:ext>
            </p:extLst>
          </p:nvPr>
        </p:nvGraphicFramePr>
        <p:xfrm>
          <a:off x="566570" y="3879667"/>
          <a:ext cx="661800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001">
                  <a:extLst>
                    <a:ext uri="{9D8B030D-6E8A-4147-A177-3AD203B41FA5}">
                      <a16:colId xmlns:a16="http://schemas.microsoft.com/office/drawing/2014/main" val="2017472682"/>
                    </a:ext>
                  </a:extLst>
                </a:gridCol>
                <a:gridCol w="3309001">
                  <a:extLst>
                    <a:ext uri="{9D8B030D-6E8A-4147-A177-3AD203B41FA5}">
                      <a16:colId xmlns:a16="http://schemas.microsoft.com/office/drawing/2014/main" val="122811544"/>
                    </a:ext>
                  </a:extLst>
                </a:gridCol>
              </a:tblGrid>
              <a:tr h="506306"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Splatter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Gush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51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Shudder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Spout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437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Vanish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Blaze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86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Shatter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Shudder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442858"/>
                  </a:ext>
                </a:extLst>
              </a:tr>
            </a:tbl>
          </a:graphicData>
        </a:graphic>
      </p:graphicFrame>
      <p:pic>
        <p:nvPicPr>
          <p:cNvPr id="1026" name="Picture 2" descr="Volcano eruption cartoon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77" y="3283130"/>
            <a:ext cx="3023809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6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27778" r="73902" b="33127"/>
          <a:stretch/>
        </p:blipFill>
        <p:spPr bwMode="auto">
          <a:xfrm>
            <a:off x="5826034" y="236437"/>
            <a:ext cx="5055325" cy="63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143" y="378822"/>
            <a:ext cx="28477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Let’s look at how the earthquake is described in the book.</a:t>
            </a:r>
          </a:p>
          <a:p>
            <a:endParaRPr lang="en-GB" sz="2400" dirty="0"/>
          </a:p>
          <a:p>
            <a:r>
              <a:rPr lang="en-GB" sz="2400" dirty="0" smtClean="0"/>
              <a:t>Can you spot any powerful verbs that have been used?</a:t>
            </a:r>
          </a:p>
          <a:p>
            <a:endParaRPr lang="en-GB" sz="2400" dirty="0"/>
          </a:p>
          <a:p>
            <a:r>
              <a:rPr lang="en-GB" sz="2400" dirty="0" smtClean="0"/>
              <a:t>Let’s list them.</a:t>
            </a:r>
          </a:p>
          <a:p>
            <a:endParaRPr lang="en-GB" sz="2400" dirty="0"/>
          </a:p>
          <a:p>
            <a:r>
              <a:rPr lang="en-GB" sz="2400" dirty="0" smtClean="0"/>
              <a:t>Can we add any of your own powerful verbs to describe the start of the eruption?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6159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94" y="365760"/>
            <a:ext cx="117199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Watch the short video clip showing some volcanic eruptions.</a:t>
            </a:r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www.youtube.com/watch?v=CgpNqrR318U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Use the headings below describe what the different stages of an eruption would be like using powerful verbs. I have given you a few examples to start you off.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 </a:t>
            </a:r>
            <a:endParaRPr lang="en-GB" sz="2400" dirty="0"/>
          </a:p>
          <a:p>
            <a:r>
              <a:rPr lang="en-GB" sz="2400" b="1" u="sng" dirty="0" smtClean="0"/>
              <a:t>The top explodes </a:t>
            </a:r>
            <a:r>
              <a:rPr lang="en-GB" sz="2400" dirty="0" smtClean="0"/>
              <a:t>– explodes, chucks, jolts, </a:t>
            </a:r>
          </a:p>
          <a:p>
            <a:endParaRPr lang="en-GB" sz="2400" dirty="0" smtClean="0"/>
          </a:p>
          <a:p>
            <a:r>
              <a:rPr lang="en-GB" sz="2400" b="1" u="sng" dirty="0" smtClean="0"/>
              <a:t>The ash cloud rises up </a:t>
            </a:r>
            <a:r>
              <a:rPr lang="en-GB" sz="2400" dirty="0" smtClean="0"/>
              <a:t>– climbs, travels</a:t>
            </a:r>
          </a:p>
          <a:p>
            <a:endParaRPr lang="en-GB" sz="2400" dirty="0" smtClean="0"/>
          </a:p>
          <a:p>
            <a:r>
              <a:rPr lang="en-GB" sz="2400" b="1" u="sng" dirty="0" smtClean="0"/>
              <a:t>Molten lava flows </a:t>
            </a:r>
            <a:r>
              <a:rPr lang="en-GB" sz="2400" dirty="0" smtClean="0"/>
              <a:t>– races, dances</a:t>
            </a:r>
          </a:p>
          <a:p>
            <a:endParaRPr lang="en-GB" sz="2400" dirty="0" smtClean="0"/>
          </a:p>
          <a:p>
            <a:r>
              <a:rPr lang="en-GB" sz="2400" b="1" u="sng" dirty="0" smtClean="0"/>
              <a:t>Everything is covered </a:t>
            </a:r>
            <a:r>
              <a:rPr lang="en-GB" sz="2400" dirty="0" smtClean="0"/>
              <a:t>– descends, roams</a:t>
            </a:r>
            <a:endParaRPr lang="en-GB" sz="2400" dirty="0"/>
          </a:p>
        </p:txBody>
      </p:sp>
      <p:pic>
        <p:nvPicPr>
          <p:cNvPr id="1026" name="Picture 2" descr="Illustration Featuring an Erupting Volcano Spewing Lava, Ashes, and Rocks |  Техники рисования, Ретро, Детский сад плакат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 bwMode="auto">
          <a:xfrm>
            <a:off x="8901953" y="2632898"/>
            <a:ext cx="3066202" cy="375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1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04" y="1071923"/>
            <a:ext cx="106201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are going to write a description for the start of the eruption. Copy out the sentences and change the word in red into your own powerful verb.</a:t>
            </a:r>
          </a:p>
          <a:p>
            <a:endParaRPr lang="en-GB" sz="2400" dirty="0"/>
          </a:p>
          <a:p>
            <a:r>
              <a:rPr lang="en-GB" sz="2400" b="1" dirty="0"/>
              <a:t>Model:</a:t>
            </a:r>
            <a:r>
              <a:rPr lang="en-GB" sz="2400" dirty="0"/>
              <a:t> In one terrible endless moment, they heard </a:t>
            </a:r>
            <a:r>
              <a:rPr lang="en-GB" sz="2400" dirty="0" smtClean="0"/>
              <a:t>mighty </a:t>
            </a:r>
            <a:r>
              <a:rPr lang="en-GB" sz="2400" dirty="0"/>
              <a:t>Mount Vesuvius </a:t>
            </a:r>
            <a:r>
              <a:rPr lang="en-GB" sz="2400" dirty="0">
                <a:solidFill>
                  <a:srgbClr val="FF0000"/>
                </a:solidFill>
              </a:rPr>
              <a:t>roar.  </a:t>
            </a:r>
            <a:r>
              <a:rPr lang="en-GB" sz="2400" dirty="0"/>
              <a:t>It’s top </a:t>
            </a:r>
            <a:r>
              <a:rPr lang="en-GB" sz="2400" dirty="0">
                <a:solidFill>
                  <a:srgbClr val="FF0000"/>
                </a:solidFill>
              </a:rPr>
              <a:t>exploded</a:t>
            </a:r>
            <a:r>
              <a:rPr lang="en-GB" sz="2400" dirty="0"/>
              <a:t> in a </a:t>
            </a:r>
            <a:r>
              <a:rPr lang="en-GB" sz="2400" dirty="0">
                <a:solidFill>
                  <a:srgbClr val="FF0000"/>
                </a:solidFill>
              </a:rPr>
              <a:t>scream</a:t>
            </a:r>
            <a:r>
              <a:rPr lang="en-GB" sz="2400" dirty="0"/>
              <a:t> and flames </a:t>
            </a:r>
            <a:r>
              <a:rPr lang="en-GB" sz="2400" dirty="0">
                <a:solidFill>
                  <a:srgbClr val="FF0000"/>
                </a:solidFill>
              </a:rPr>
              <a:t>ripped</a:t>
            </a:r>
            <a:r>
              <a:rPr lang="en-GB" sz="2400" dirty="0"/>
              <a:t> upward to the sky.</a:t>
            </a:r>
          </a:p>
          <a:p>
            <a:endParaRPr lang="en-GB" sz="2400" dirty="0"/>
          </a:p>
          <a:p>
            <a:r>
              <a:rPr lang="en-GB" sz="2400" b="1" dirty="0" smtClean="0"/>
              <a:t>Model: </a:t>
            </a:r>
            <a:r>
              <a:rPr lang="en-GB" sz="2400" dirty="0" smtClean="0"/>
              <a:t>A massive cloud of silver ash </a:t>
            </a:r>
            <a:r>
              <a:rPr lang="en-GB" sz="2400" dirty="0" smtClean="0">
                <a:solidFill>
                  <a:srgbClr val="FF0000"/>
                </a:solidFill>
              </a:rPr>
              <a:t>rose</a:t>
            </a:r>
            <a:r>
              <a:rPr lang="en-GB" sz="2400" dirty="0" smtClean="0"/>
              <a:t> to the heavens, </a:t>
            </a:r>
            <a:r>
              <a:rPr lang="en-GB" sz="2400" dirty="0" smtClean="0">
                <a:solidFill>
                  <a:srgbClr val="FF0000"/>
                </a:solidFill>
              </a:rPr>
              <a:t>twisting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rgbClr val="FF0000"/>
                </a:solidFill>
              </a:rPr>
              <a:t>bubbling</a:t>
            </a:r>
            <a:r>
              <a:rPr lang="en-GB" sz="2400" dirty="0" smtClean="0"/>
              <a:t> in every direction until everything was in total darkness. 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Now write your own 2 sentences that describes the top exploding and the cloud of smoke raising up to the sky.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037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" y="875212"/>
            <a:ext cx="109405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Copy these sentences and replace the words in red with your own powerful verbs.</a:t>
            </a:r>
          </a:p>
          <a:p>
            <a:endParaRPr lang="en-GB" sz="2400" dirty="0"/>
          </a:p>
          <a:p>
            <a:r>
              <a:rPr lang="en-GB" sz="2400" b="1" dirty="0" smtClean="0"/>
              <a:t>Model:</a:t>
            </a:r>
            <a:r>
              <a:rPr lang="en-GB" sz="2400" dirty="0" smtClean="0"/>
              <a:t> Streams of molten liquid </a:t>
            </a:r>
            <a:r>
              <a:rPr lang="en-GB" sz="2400" dirty="0" smtClean="0">
                <a:solidFill>
                  <a:srgbClr val="FF0000"/>
                </a:solidFill>
              </a:rPr>
              <a:t>flowed</a:t>
            </a:r>
            <a:r>
              <a:rPr lang="en-GB" sz="2400" dirty="0" smtClean="0"/>
              <a:t> in rivers down the mountain slopes and </a:t>
            </a:r>
            <a:r>
              <a:rPr lang="en-GB" sz="2400" dirty="0" smtClean="0">
                <a:solidFill>
                  <a:srgbClr val="FF0000"/>
                </a:solidFill>
              </a:rPr>
              <a:t>covered</a:t>
            </a:r>
            <a:r>
              <a:rPr lang="en-GB" sz="2400" dirty="0" smtClean="0"/>
              <a:t> the helpless town nearby.</a:t>
            </a:r>
          </a:p>
          <a:p>
            <a:endParaRPr lang="en-GB" sz="2400" dirty="0"/>
          </a:p>
          <a:p>
            <a:r>
              <a:rPr lang="en-GB" sz="2400" b="1" dirty="0" smtClean="0"/>
              <a:t>Model: </a:t>
            </a:r>
            <a:r>
              <a:rPr lang="en-GB" sz="2400" dirty="0" smtClean="0"/>
              <a:t>The walls, streets and gardens of Pompeii </a:t>
            </a:r>
            <a:r>
              <a:rPr lang="en-GB" sz="2400" dirty="0" smtClean="0">
                <a:solidFill>
                  <a:srgbClr val="FF0000"/>
                </a:solidFill>
              </a:rPr>
              <a:t>disappeared</a:t>
            </a:r>
            <a:r>
              <a:rPr lang="en-GB" sz="2400" dirty="0" smtClean="0"/>
              <a:t> beneath a blanket of ash and stone.</a:t>
            </a:r>
          </a:p>
          <a:p>
            <a:endParaRPr lang="en-GB" sz="2400" dirty="0"/>
          </a:p>
          <a:p>
            <a:r>
              <a:rPr lang="en-GB" sz="2400" dirty="0" smtClean="0"/>
              <a:t>Now write 2 sentences of your own to describe the flow of lava and the town being covered.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31115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</TotalTime>
  <Words>408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LO: Use powerful verbs This will be available as a live lesson and then uploaded to the assignment section.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Josephs Catholic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Use powerful verbs</dc:title>
  <dc:creator>nboswell</dc:creator>
  <cp:lastModifiedBy>nboswell</cp:lastModifiedBy>
  <cp:revision>13</cp:revision>
  <dcterms:created xsi:type="dcterms:W3CDTF">2021-01-21T10:52:22Z</dcterms:created>
  <dcterms:modified xsi:type="dcterms:W3CDTF">2021-02-03T12:08:48Z</dcterms:modified>
</cp:coreProperties>
</file>