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62" r:id="rId2"/>
    <p:sldId id="257" r:id="rId3"/>
    <p:sldId id="256" r:id="rId4"/>
    <p:sldId id="258" r:id="rId5"/>
    <p:sldId id="263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7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2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30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6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37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69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1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8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7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3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1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4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0F3D-3F7A-484B-B38E-00B4516E8CD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4E8EE8-C2E9-4E2A-98A6-56883E2525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9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634" y="1097280"/>
            <a:ext cx="5434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Welcome to Year 4 Pear!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Meet the teacher with Mrs Boswell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5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2" y="666205"/>
            <a:ext cx="6165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Hello everyone, thank you for having a look at my Power Point.</a:t>
            </a:r>
          </a:p>
          <a:p>
            <a:endParaRPr lang="en-GB" sz="2400" dirty="0"/>
          </a:p>
          <a:p>
            <a:r>
              <a:rPr lang="en-GB" sz="2400" dirty="0" smtClean="0"/>
              <a:t>As I can’t meet you in person I thought you might like to know a bit about me.</a:t>
            </a:r>
          </a:p>
          <a:p>
            <a:endParaRPr lang="en-GB" sz="2400" dirty="0"/>
          </a:p>
          <a:p>
            <a:r>
              <a:rPr lang="en-GB" sz="2400" dirty="0" smtClean="0"/>
              <a:t>I can’t wait to meet you all.</a:t>
            </a:r>
          </a:p>
          <a:p>
            <a:endParaRPr lang="en-GB" sz="2400" dirty="0"/>
          </a:p>
          <a:p>
            <a:r>
              <a:rPr lang="en-GB" sz="2400" dirty="0" smtClean="0"/>
              <a:t>Mrs Boswell </a:t>
            </a:r>
            <a:endParaRPr lang="en-GB" sz="2400" dirty="0"/>
          </a:p>
        </p:txBody>
      </p:sp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9" b="17672"/>
          <a:stretch/>
        </p:blipFill>
        <p:spPr bwMode="auto">
          <a:xfrm rot="5400000">
            <a:off x="6844690" y="1970098"/>
            <a:ext cx="5695900" cy="267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3" y="587827"/>
            <a:ext cx="3644537" cy="4859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6765" y="1058091"/>
            <a:ext cx="389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used to go to St Joseph’s.  This is me standing outside the church when I was 7 or 8.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87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4466" y="1173933"/>
            <a:ext cx="5495833" cy="4121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2079" y="1110343"/>
            <a:ext cx="43760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have 2 children, Sam and Ellie.  </a:t>
            </a:r>
          </a:p>
          <a:p>
            <a:endParaRPr lang="en-GB" sz="2400" dirty="0"/>
          </a:p>
          <a:p>
            <a:r>
              <a:rPr lang="en-GB" sz="2400" dirty="0" smtClean="0"/>
              <a:t>Ellie is </a:t>
            </a:r>
            <a:r>
              <a:rPr lang="en-GB" sz="2400" dirty="0" smtClean="0"/>
              <a:t>15 </a:t>
            </a:r>
            <a:r>
              <a:rPr lang="en-GB" sz="2400" dirty="0" smtClean="0"/>
              <a:t>and goes to Blessed Edward’s.</a:t>
            </a:r>
          </a:p>
          <a:p>
            <a:endParaRPr lang="en-GB" sz="2400" dirty="0"/>
          </a:p>
          <a:p>
            <a:r>
              <a:rPr lang="en-GB" sz="2400" dirty="0" smtClean="0"/>
              <a:t>Sam is </a:t>
            </a:r>
            <a:r>
              <a:rPr lang="en-GB" sz="2400" dirty="0" smtClean="0"/>
              <a:t>11 </a:t>
            </a:r>
            <a:r>
              <a:rPr lang="en-GB" sz="2400" dirty="0" smtClean="0"/>
              <a:t>and will be </a:t>
            </a:r>
            <a:r>
              <a:rPr lang="en-GB" sz="2400" dirty="0" smtClean="0"/>
              <a:t>starting at Blessed Edward’s in </a:t>
            </a:r>
            <a:r>
              <a:rPr lang="en-GB" sz="2400" dirty="0" smtClean="0"/>
              <a:t>September.</a:t>
            </a:r>
          </a:p>
          <a:p>
            <a:endParaRPr lang="en-GB" sz="2400" dirty="0"/>
          </a:p>
          <a:p>
            <a:r>
              <a:rPr lang="en-GB" sz="2400" dirty="0" smtClean="0"/>
              <a:t>(This photo was taken just after we had taken part in a mud runner at Eastnor Castle last year.)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993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55" y="490864"/>
            <a:ext cx="702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 have 4 cats. They all look the same, so it’s really hard to know who is who.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439" r="30285" b="22148"/>
          <a:stretch/>
        </p:blipFill>
        <p:spPr>
          <a:xfrm rot="5400000">
            <a:off x="207978" y="2023719"/>
            <a:ext cx="2562373" cy="2429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r="33597" b="21854"/>
          <a:stretch/>
        </p:blipFill>
        <p:spPr>
          <a:xfrm rot="5400000">
            <a:off x="3037112" y="4170051"/>
            <a:ext cx="1946369" cy="2893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9789" r="17524" b="34084"/>
          <a:stretch/>
        </p:blipFill>
        <p:spPr>
          <a:xfrm rot="5400000">
            <a:off x="7596051" y="1887587"/>
            <a:ext cx="4572003" cy="2886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5" t="19432" b="22041"/>
          <a:stretch/>
        </p:blipFill>
        <p:spPr>
          <a:xfrm>
            <a:off x="3365137" y="1724301"/>
            <a:ext cx="4608286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/>
          <a:stretch/>
        </p:blipFill>
        <p:spPr>
          <a:xfrm rot="5400000">
            <a:off x="5133600" y="633892"/>
            <a:ext cx="2625633" cy="2638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326" y="868296"/>
            <a:ext cx="44674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Things I like:</a:t>
            </a:r>
          </a:p>
          <a:p>
            <a:endParaRPr lang="en-GB" sz="2400" dirty="0"/>
          </a:p>
          <a:p>
            <a:r>
              <a:rPr lang="en-GB" sz="2400" dirty="0" smtClean="0"/>
              <a:t>I like to read books.</a:t>
            </a:r>
          </a:p>
          <a:p>
            <a:r>
              <a:rPr lang="en-GB" sz="2400" dirty="0" smtClean="0"/>
              <a:t>I like </a:t>
            </a:r>
            <a:r>
              <a:rPr lang="en-GB" sz="2400" dirty="0" smtClean="0"/>
              <a:t>to </a:t>
            </a:r>
            <a:r>
              <a:rPr lang="en-GB" sz="2400" dirty="0" smtClean="0"/>
              <a:t>play tennis (although I’m not very good!)</a:t>
            </a:r>
          </a:p>
          <a:p>
            <a:r>
              <a:rPr lang="en-GB" sz="2400" dirty="0" smtClean="0"/>
              <a:t>I like white chocolate!</a:t>
            </a:r>
          </a:p>
          <a:p>
            <a:r>
              <a:rPr lang="en-GB" sz="2400" dirty="0" smtClean="0"/>
              <a:t>I like singing loudly to the radio (I’m not very good at that either</a:t>
            </a:r>
            <a:r>
              <a:rPr lang="en-GB" sz="2400" dirty="0" smtClean="0"/>
              <a:t>!)</a:t>
            </a:r>
          </a:p>
          <a:p>
            <a:r>
              <a:rPr lang="en-GB" sz="2400" dirty="0" smtClean="0"/>
              <a:t>Baking.</a:t>
            </a:r>
            <a:endParaRPr lang="en-GB" sz="2400" dirty="0" smtClean="0"/>
          </a:p>
          <a:p>
            <a:r>
              <a:rPr lang="en-GB" sz="2400" dirty="0" smtClean="0"/>
              <a:t>I like to go on holidays.</a:t>
            </a:r>
            <a:endParaRPr lang="en-GB" sz="2400" dirty="0"/>
          </a:p>
        </p:txBody>
      </p:sp>
      <p:pic>
        <p:nvPicPr>
          <p:cNvPr id="2050" name="Picture 2" descr="https://attachments.office.net/owa/NBoswell%40st-josephs-pri.worcs.sch.uk/service.svc/s/GetAttachmentThumbnail?id=AAMkADMzMTJmMDNjLWZiYjMtNGJiMC05N2Y0LTY0MmFhNTAzYjFlNABGAAAAAAD3eArywoN4S5Ztq2SMnRr4BwBzdDn5OPldS52tS9eFj1FdAAAAAAEMAABzdDn5OPldS52tS9eFj1FdAANZp4iTAAABEgAQACzB6RkY0vlBmK5H6%2Bvrj3s%3D&amp;thumbnailType=2&amp;token=eyJhbGciOiJSUzI1NiIsImtpZCI6IjMwODE3OUNFNUY0QjUyRTc4QjJEQjg5NjZCQUY0RUNDMzcyN0FFRUUiLCJ0eXAiOiJKV1QiLCJ4NXQiOiJNSUY1emw5TFV1ZUxMYmlXYTY5T3pEY25ydTQifQ.eyJvcmlnaW4iOiJodHRwczovL291dGxvb2sub2ZmaWNlLmNvbSIsInVjIjoiYTRiYjZhOTg3MTZhNGU5OWJmZTVhNTRlZjI2NDRhMDMiLCJ2ZXIiOiJFeGNoYW5nZS5DYWxsYmFjay5WMSIsImFwcGN0eHNlbmRlciI6Ik93YURvd25sb2FkQDk1NjZkMzg0LTZmNDMtNDIyOS1iNTJkLWZmMzk0ZjliM2E4NSIsImlzc3JpbmciOiJXVyIsImFwcGN0eCI6IntcIm1zZXhjaHByb3RcIjpcIm93YVwiLFwicHVpZFwiOlwiMTE1Mzk3NzAyNTY3ODE3NTA3MVwiLFwic2NvcGVcIjpcIk93YURvd25sb2FkXCIsXCJvaWRcIjpcImZjZTVkZDIzLTlmNmEtNDhlOS04N2Q1LWY2NDZjZTFiMTRjNFwiLFwicHJpbWFyeXNpZFwiOlwiUy0xLTUtMjEtMzUyMTUxNDc3Mi0zMDg4NzU5OTAxLTEzMzk3ODU4NTktMTAyMTU3NDlcIn0iLCJuYmYiOjE2MjUwNjgxNTYsImV4cCI6MTYyNTA2ODc1NiwiaXNzIjoiMDAwMDAwMDItMDAwMC0wZmYxLWNlMDAtMDAwMDAwMDAwMDAwQDk1NjZkMzg0LTZmNDMtNDIyOS1iNTJkLWZmMzk0ZjliM2E4NSIsImF1ZCI6IjAwMDAwMDAyLTAwMDAtMGZmMS1jZTAwLTAwMDAwMDAwMDAwMC9hdHRhY2htZW50cy5vZmZpY2UubmV0QDk1NjZkMzg0LTZmNDMtNDIyOS1iNTJkLWZmMzk0ZjliM2E4NSIsImhhcHAiOiJvd2EifQ.YRZFFqoi-YF9BITIAK4lOxM9UpxGQkiOoxieM1-egKejltWePvhm7zL5gbWD-P_M7S1yqxoo7Yf5ytSBy989V43jrMZvNDZA6EvCHXl8aJFE08J2J_9u66O1MvoG2pb0VBHkXnBpBKg_NlpB-77LJwB-gNFYTg4lnorqwUErmlhTt3-zXrFx3e_wTv4R1G6c2zzk_VXBkFtvI-KKRDlTMK_H3WD7cXJfj2FmJsXp3nGEvWA6IhQarn1ooeFd4as-lmDSlkhr2dNQVVL0ViPyL7PBfV3jTIgYosWri-FB-3Kr4-N2D2bRZvz4nb3YQbsCedH_XYxeKmEhgsWZV5yUOg&amp;X-OWA-CANARY=jQ8wm2Jy80iAulKRJn7eK2AP77feO9kYY7e8sgWP7JUN-l94F7iTES1rFt2Wx61reJIKLXNVFTs.&amp;owa=outlook.office.com&amp;scriptVer=20210621003.06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r="18981"/>
          <a:stretch/>
        </p:blipFill>
        <p:spPr bwMode="auto">
          <a:xfrm rot="5400000">
            <a:off x="8660588" y="1087652"/>
            <a:ext cx="2671352" cy="291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ttachments.office.net/owa/NBoswell%40st-josephs-pri.worcs.sch.uk/service.svc/s/GetAttachmentThumbnail?id=AAMkADMzMTJmMDNjLWZiYjMtNGJiMC05N2Y0LTY0MmFhNTAzYjFlNABGAAAAAAD3eArywoN4S5Ztq2SMnRr4BwBzdDn5OPldS52tS9eFj1FdAAAAAAEMAABzdDn5OPldS52tS9eFj1FdAANZp4iTAAABEgAQAJTpWB7B8CtHp2pERVYPNdM%3D&amp;thumbnailType=2&amp;token=eyJhbGciOiJSUzI1NiIsImtpZCI6IjMwODE3OUNFNUY0QjUyRTc4QjJEQjg5NjZCQUY0RUNDMzcyN0FFRUUiLCJ0eXAiOiJKV1QiLCJ4NXQiOiJNSUY1emw5TFV1ZUxMYmlXYTY5T3pEY25ydTQifQ.eyJvcmlnaW4iOiJodHRwczovL291dGxvb2sub2ZmaWNlLmNvbSIsInVjIjoiYTRiYjZhOTg3MTZhNGU5OWJmZTVhNTRlZjI2NDRhMDMiLCJ2ZXIiOiJFeGNoYW5nZS5DYWxsYmFjay5WMSIsImFwcGN0eHNlbmRlciI6Ik93YURvd25sb2FkQDk1NjZkMzg0LTZmNDMtNDIyOS1iNTJkLWZmMzk0ZjliM2E4NSIsImlzc3JpbmciOiJXVyIsImFwcGN0eCI6IntcIm1zZXhjaHByb3RcIjpcIm93YVwiLFwicHVpZFwiOlwiMTE1Mzk3NzAyNTY3ODE3NTA3MVwiLFwic2NvcGVcIjpcIk93YURvd25sb2FkXCIsXCJvaWRcIjpcImZjZTVkZDIzLTlmNmEtNDhlOS04N2Q1LWY2NDZjZTFiMTRjNFwiLFwicHJpbWFyeXNpZFwiOlwiUy0xLTUtMjEtMzUyMTUxNDc3Mi0zMDg4NzU5OTAxLTEzMzk3ODU4NTktMTAyMTU3NDlcIn0iLCJuYmYiOjE2MjUwNjgxNTYsImV4cCI6MTYyNTA2ODc1NiwiaXNzIjoiMDAwMDAwMDItMDAwMC0wZmYxLWNlMDAtMDAwMDAwMDAwMDAwQDk1NjZkMzg0LTZmNDMtNDIyOS1iNTJkLWZmMzk0ZjliM2E4NSIsImF1ZCI6IjAwMDAwMDAyLTAwMDAtMGZmMS1jZTAwLTAwMDAwMDAwMDAwMC9hdHRhY2htZW50cy5vZmZpY2UubmV0QDk1NjZkMzg0LTZmNDMtNDIyOS1iNTJkLWZmMzk0ZjliM2E4NSIsImhhcHAiOiJvd2EifQ.YRZFFqoi-YF9BITIAK4lOxM9UpxGQkiOoxieM1-egKejltWePvhm7zL5gbWD-P_M7S1yqxoo7Yf5ytSBy989V43jrMZvNDZA6EvCHXl8aJFE08J2J_9u66O1MvoG2pb0VBHkXnBpBKg_NlpB-77LJwB-gNFYTg4lnorqwUErmlhTt3-zXrFx3e_wTv4R1G6c2zzk_VXBkFtvI-KKRDlTMK_H3WD7cXJfj2FmJsXp3nGEvWA6IhQarn1ooeFd4as-lmDSlkhr2dNQVVL0ViPyL7PBfV3jTIgYosWri-FB-3Kr4-N2D2bRZvz4nb3YQbsCedH_XYxeKmEhgsWZV5yUOg&amp;X-OWA-CANARY=jQ8wm2Jy80iAulKRJn7eK2AP77feO9kYY7e8sgWP7JUN-l94F7iTES1rFt2Wx61reJIKLXNVFTs.&amp;owa=outlook.office.com&amp;scriptVer=20210621003.06&amp;animation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13954" r="24270" b="32602"/>
          <a:stretch/>
        </p:blipFill>
        <p:spPr bwMode="auto">
          <a:xfrm>
            <a:off x="5635697" y="4167661"/>
            <a:ext cx="2580841" cy="226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stle Milkybar Block - Kids - Confectioner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5" b="32526"/>
          <a:stretch/>
        </p:blipFill>
        <p:spPr bwMode="auto">
          <a:xfrm>
            <a:off x="8683611" y="4759443"/>
            <a:ext cx="3137203" cy="10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651" y="849086"/>
            <a:ext cx="5643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My favourite subjects at school are:</a:t>
            </a:r>
          </a:p>
          <a:p>
            <a:endParaRPr lang="en-GB" dirty="0"/>
          </a:p>
        </p:txBody>
      </p:sp>
      <p:pic>
        <p:nvPicPr>
          <p:cNvPr id="1026" name="Picture 2" descr="The British School Staff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4" y="2041197"/>
            <a:ext cx="2899863" cy="23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ic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0"/>
          <a:stretch/>
        </p:blipFill>
        <p:spPr bwMode="auto">
          <a:xfrm>
            <a:off x="3788228" y="4095233"/>
            <a:ext cx="2476500" cy="233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rriculum P.E. – Wickersley St Alban's CE Prim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8" y="1872809"/>
            <a:ext cx="2666909" cy="22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988" y="1707944"/>
            <a:ext cx="4319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Now that you know </a:t>
            </a:r>
            <a:r>
              <a:rPr lang="en-GB" sz="2400" dirty="0" smtClean="0"/>
              <a:t>lots </a:t>
            </a:r>
            <a:r>
              <a:rPr lang="en-GB" sz="2400" dirty="0"/>
              <a:t>about me, I want to know all about you!</a:t>
            </a:r>
          </a:p>
          <a:p>
            <a:r>
              <a:rPr lang="en-GB" sz="2400" dirty="0"/>
              <a:t>Can you create something to share with me to tell me about you.</a:t>
            </a:r>
          </a:p>
          <a:p>
            <a:r>
              <a:rPr lang="en-GB" sz="2400" dirty="0"/>
              <a:t>This could be a poster, a fact file, a piece of writing or even a PowerPoint like </a:t>
            </a:r>
            <a:r>
              <a:rPr lang="en-GB" sz="2400" dirty="0" smtClean="0"/>
              <a:t>mine.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5843451" y="170794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You can tell me:</a:t>
            </a:r>
          </a:p>
          <a:p>
            <a:r>
              <a:rPr lang="en-GB" sz="2400" dirty="0"/>
              <a:t>Your favourite </a:t>
            </a:r>
            <a:r>
              <a:rPr lang="en-GB" sz="2400" dirty="0" smtClean="0"/>
              <a:t>things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en-GB" sz="2400" dirty="0"/>
              <a:t>What you’re looking forward to in Year </a:t>
            </a:r>
            <a:r>
              <a:rPr lang="en-GB" sz="2400" dirty="0" smtClean="0"/>
              <a:t>4.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If you want to, you can send </a:t>
            </a:r>
            <a:r>
              <a:rPr lang="en-GB" sz="2400" dirty="0" smtClean="0"/>
              <a:t>a picture of it </a:t>
            </a:r>
            <a:r>
              <a:rPr lang="en-GB" sz="2400" dirty="0"/>
              <a:t>to the class e-mail address or bring it with you in </a:t>
            </a:r>
            <a:r>
              <a:rPr lang="en-GB" sz="2400" dirty="0" smtClean="0"/>
              <a:t>September.</a:t>
            </a:r>
            <a:endParaRPr lang="en-GB" sz="2400" dirty="0"/>
          </a:p>
          <a:p>
            <a:r>
              <a:rPr lang="en-GB" sz="2400" dirty="0" smtClean="0"/>
              <a:t>year4pear@st-josephs-pri.worcs.sch.uk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92777" y="535577"/>
            <a:ext cx="445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it’s your turn…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880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9" y="953590"/>
            <a:ext cx="702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I can’t wait to meet you all.</a:t>
            </a:r>
            <a:endParaRPr lang="en-GB" sz="4000" dirty="0"/>
          </a:p>
        </p:txBody>
      </p:sp>
      <p:pic>
        <p:nvPicPr>
          <p:cNvPr id="1026" name="Picture 2" descr="St Josephs Worcester by Schu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12" y="3399381"/>
            <a:ext cx="2966448" cy="296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317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Josephs Catholic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nboswell</dc:creator>
  <cp:lastModifiedBy>nboswell</cp:lastModifiedBy>
  <cp:revision>11</cp:revision>
  <dcterms:created xsi:type="dcterms:W3CDTF">2020-07-02T16:46:40Z</dcterms:created>
  <dcterms:modified xsi:type="dcterms:W3CDTF">2021-06-30T15:53:12Z</dcterms:modified>
</cp:coreProperties>
</file>