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>
                <a:latin typeface="Debbie Hepplewhite Print Font" panose="0305060204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Debbie Hepplewhite Print Font" panose="03050602040000000000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8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Debbie Hepplewhite Print Font" panose="0305060204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>
                <a:latin typeface="Debbie Hepplewhite Print Font" panose="03050602040000000000" pitchFamily="66" charset="0"/>
              </a:defRPr>
            </a:lvl1pPr>
            <a:lvl2pPr>
              <a:defRPr sz="2400">
                <a:latin typeface="Debbie Hepplewhite Print Font" panose="03050602040000000000" pitchFamily="66" charset="0"/>
              </a:defRPr>
            </a:lvl2pPr>
            <a:lvl3pPr>
              <a:defRPr sz="2000">
                <a:latin typeface="Debbie Hepplewhite Print Font" panose="03050602040000000000" pitchFamily="66" charset="0"/>
              </a:defRPr>
            </a:lvl3pPr>
            <a:lvl4pPr>
              <a:defRPr sz="1800">
                <a:latin typeface="Debbie Hepplewhite Print Font" panose="03050602040000000000" pitchFamily="66" charset="0"/>
              </a:defRPr>
            </a:lvl4pPr>
            <a:lvl5pPr>
              <a:defRPr sz="1800">
                <a:latin typeface="Debbie Hepplewhite Print Font" panose="0305060204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4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271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7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9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02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6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4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 smtClean="0">
                <a:solidFill>
                  <a:srgbClr val="FFFFFF"/>
                </a:solidFill>
              </a:rPr>
              <a:t>Maths</a:t>
            </a:r>
            <a:r>
              <a:rPr lang="en-GB" sz="6600" dirty="0" smtClean="0">
                <a:solidFill>
                  <a:srgbClr val="FFFFFF"/>
                </a:solidFill>
              </a:rPr>
              <a:t> </a:t>
            </a:r>
            <a:r>
              <a:rPr lang="en-GB" sz="6600" dirty="0">
                <a:solidFill>
                  <a:srgbClr val="FFFFFF"/>
                </a:solidFill>
              </a:rPr>
              <a:t>at St Joseph’s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 Joseph's Catholic Primary School, Warndon">
            <a:extLst>
              <a:ext uri="{FF2B5EF4-FFF2-40B4-BE49-F238E27FC236}">
                <a16:creationId xmlns:a16="http://schemas.microsoft.com/office/drawing/2014/main" id="{7F47B929-36F5-4C0D-9E30-DB14F19D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201" y="3768392"/>
            <a:ext cx="57150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</a:t>
            </a:r>
            <a:r>
              <a:rPr lang="en-GB" sz="6600" dirty="0" smtClean="0">
                <a:solidFill>
                  <a:srgbClr val="FFFFFF"/>
                </a:solidFill>
              </a:rPr>
              <a:t>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9F0C6E-E718-4894-B1F4-E833ED6AF2E8}"/>
              </a:ext>
            </a:extLst>
          </p:cNvPr>
          <p:cNvSpPr txBox="1"/>
          <p:nvPr/>
        </p:nvSpPr>
        <p:spPr>
          <a:xfrm>
            <a:off x="295275" y="3010673"/>
            <a:ext cx="11896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c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ommunicate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 my ideas to others.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533" y="4024966"/>
            <a:ext cx="3202714" cy="24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</a:t>
            </a:r>
            <a:r>
              <a:rPr lang="en-GB" sz="6600" dirty="0" smtClean="0">
                <a:solidFill>
                  <a:srgbClr val="FFFFFF"/>
                </a:solidFill>
              </a:rPr>
              <a:t>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430C7-9B1E-4665-83B1-D8C25AF18F60}"/>
              </a:ext>
            </a:extLst>
          </p:cNvPr>
          <p:cNvSpPr txBox="1"/>
          <p:nvPr/>
        </p:nvSpPr>
        <p:spPr>
          <a:xfrm>
            <a:off x="142875" y="2967335"/>
            <a:ext cx="119348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u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se and apply 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my knowledge 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across the curriculum 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and in </a:t>
            </a:r>
            <a:r>
              <a:rPr lang="en-GB" sz="36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real life situations</a:t>
            </a:r>
            <a:r>
              <a:rPr lang="en-GB" sz="36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3600" dirty="0">
              <a:latin typeface="Debbie Hepplewhite Print Font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" y="4342734"/>
            <a:ext cx="3099707" cy="221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4856" y="4313713"/>
            <a:ext cx="2359751" cy="2340195"/>
          </a:xfrm>
          <a:prstGeom prst="rect">
            <a:avLst/>
          </a:prstGeom>
        </p:spPr>
      </p:pic>
      <p:pic>
        <p:nvPicPr>
          <p:cNvPr id="9220" name="Picture 4" descr="7 Easy Science Experiments Gone Terribly Wr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91" y="4438887"/>
            <a:ext cx="3866830" cy="202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2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742" y="375602"/>
            <a:ext cx="12230742" cy="1836375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dirty="0">
                <a:solidFill>
                  <a:srgbClr val="FFFFFF"/>
                </a:solidFill>
              </a:rPr>
              <a:t>When I leave St Joseph’s…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342900" y="3291737"/>
            <a:ext cx="1246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Debbie Hepplewhite Print Font" panose="03050602040000000000" pitchFamily="66" charset="0"/>
              </a:rPr>
              <a:t>I am going to be a </a:t>
            </a:r>
            <a:r>
              <a:rPr lang="en-GB" sz="4000" b="1" dirty="0" smtClean="0">
                <a:latin typeface="Debbie Hepplewhite Print Font" panose="03050602040000000000" pitchFamily="66" charset="0"/>
              </a:rPr>
              <a:t>MATHEMATICIAN.</a:t>
            </a:r>
            <a:r>
              <a:rPr lang="en-GB" sz="4000" dirty="0" smtClean="0">
                <a:latin typeface="Debbie Hepplewhite Print Font" panose="03050602040000000000" pitchFamily="66" charset="0"/>
              </a:rPr>
              <a:t> </a:t>
            </a:r>
            <a:endParaRPr lang="en-GB" sz="4000" dirty="0">
              <a:latin typeface="Debbie Hepplewhite Print Font" panose="030506020400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F880C-F0E0-458D-A384-0D8CE2676CB9}"/>
              </a:ext>
            </a:extLst>
          </p:cNvPr>
          <p:cNvSpPr txBox="1"/>
          <p:nvPr/>
        </p:nvSpPr>
        <p:spPr>
          <a:xfrm>
            <a:off x="342900" y="4653954"/>
            <a:ext cx="116331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Debbie Hepplewhite Print Font" panose="03050602040000000000" pitchFamily="66" charset="0"/>
              </a:rPr>
              <a:t>What will this look like? </a:t>
            </a:r>
          </a:p>
        </p:txBody>
      </p:sp>
      <p:pic>
        <p:nvPicPr>
          <p:cNvPr id="1026" name="Picture 2" descr="Is Maths Mastery Right for the EYFS? | Learning and Development | Teach  Early Y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53" y="4266913"/>
            <a:ext cx="2522515" cy="18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Undergraduate Summer School Modules in Maths and Engineering – King's  College London Summer 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16" y="4614083"/>
            <a:ext cx="2546866" cy="190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ths – Bank View 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111" y="5155490"/>
            <a:ext cx="1525179" cy="15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34295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h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ave a 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positive attitude 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towards maths.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8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2050" name="Picture 2" descr="Mathematics Clipart Math Stuff - Cartoon Child Doing Maths Transparent PNG  - 640x480 - Free Download on Nice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714" y="4027101"/>
            <a:ext cx="4145245" cy="283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175144"/>
            <a:ext cx="11337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a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sk lots of questions 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about maths.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0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3074" name="Picture 2" descr="Math Question Vector Images (over 600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489" y="4003766"/>
            <a:ext cx="2666002" cy="280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70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</a:t>
            </a:r>
            <a:r>
              <a:rPr lang="en-GB" sz="6600" dirty="0" smtClean="0">
                <a:solidFill>
                  <a:srgbClr val="FFFFFF"/>
                </a:solidFill>
              </a:rPr>
              <a:t>be able to</a:t>
            </a:r>
            <a:r>
              <a:rPr lang="en-GB" sz="6600" dirty="0" smtClean="0">
                <a:solidFill>
                  <a:srgbClr val="FFFFFF"/>
                </a:solidFill>
              </a:rPr>
              <a:t>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2947383"/>
            <a:ext cx="11337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r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emember and recite some </a:t>
            </a:r>
            <a:r>
              <a:rPr lang="en-GB" sz="44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maths number facts</a:t>
            </a:r>
            <a:r>
              <a:rPr lang="en-GB" sz="32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0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4098" name="Picture 2" descr="Math Time Tables App For Kids - Multiplication Table Ap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1" y="4410608"/>
            <a:ext cx="299085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Decimal Number Cliparts, Download Free Decimal Number Cliparts png  images, Free ClipArts on Clipart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929" y="4206195"/>
            <a:ext cx="3232060" cy="242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638881" y="3271077"/>
            <a:ext cx="11337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s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olve problems 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using what I know to help me.</a:t>
            </a:r>
            <a:endParaRPr lang="en-GB" sz="48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5122" name="Picture 2" descr="ISolveMath — Maths ' Word Problem ' Solving and Visualisation | by  Purvanshi Mehta | Medium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2" y="3935556"/>
            <a:ext cx="1890938" cy="275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5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296091" y="3175144"/>
            <a:ext cx="11680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g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ive </a:t>
            </a:r>
            <a:r>
              <a:rPr lang="en-GB" sz="4000" b="1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r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easons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 for th</a:t>
            </a:r>
            <a:r>
              <a:rPr lang="en-GB" sz="4000" dirty="0" smtClean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e answers I got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 </a:t>
            </a:r>
            <a:endParaRPr lang="en-GB" sz="4800" dirty="0">
              <a:latin typeface="Debbie Hepplewhite Print Font" panose="03050602040000000000" pitchFamily="66" charset="0"/>
            </a:endParaRPr>
          </a:p>
          <a:p>
            <a:endParaRPr lang="en-GB" sz="4000" dirty="0">
              <a:latin typeface="Debbie Hepplewhite Print Font" panose="03050602040000000000" pitchFamily="66" charset="0"/>
            </a:endParaRPr>
          </a:p>
        </p:txBody>
      </p:sp>
      <p:pic>
        <p:nvPicPr>
          <p:cNvPr id="1026" name="Picture 2" descr="10 essential questions brand managers need to ask their customers | Attest">
            <a:extLst>
              <a:ext uri="{FF2B5EF4-FFF2-40B4-BE49-F238E27FC236}">
                <a16:creationId xmlns:a16="http://schemas.microsoft.com/office/drawing/2014/main" id="{C40C0499-A9A2-496F-B582-568DA441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206" y="4240573"/>
            <a:ext cx="3819525" cy="21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able to…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F05EE-FB7D-44A0-9873-D65198A22AB0}"/>
              </a:ext>
            </a:extLst>
          </p:cNvPr>
          <p:cNvSpPr txBox="1"/>
          <p:nvPr/>
        </p:nvSpPr>
        <p:spPr>
          <a:xfrm>
            <a:off x="4833258" y="3697681"/>
            <a:ext cx="7059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t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hink </a:t>
            </a:r>
            <a:r>
              <a:rPr lang="en-GB" sz="48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logically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 and work </a:t>
            </a:r>
            <a:r>
              <a:rPr lang="en-GB" sz="48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systematically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 </a:t>
            </a:r>
            <a:endParaRPr lang="en-GB" sz="4800" dirty="0">
              <a:latin typeface="Debbie Hepplewhite Print Font" panose="03050602040000000000" pitchFamily="66" charset="0"/>
            </a:endParaRPr>
          </a:p>
        </p:txBody>
      </p:sp>
      <p:pic>
        <p:nvPicPr>
          <p:cNvPr id="6146" name="Picture 2" descr="Developing problem solving and reasoning Parents meeting 28 th January ppt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91" y="3134295"/>
            <a:ext cx="4580128" cy="343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0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B9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8061C-D7D1-4177-98D1-4489EDB16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390525"/>
            <a:ext cx="10909640" cy="1510301"/>
          </a:xfrm>
        </p:spPr>
        <p:txBody>
          <a:bodyPr anchor="ctr">
            <a:norm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I will be </a:t>
            </a:r>
            <a:r>
              <a:rPr lang="en-GB" sz="6600" dirty="0" smtClean="0">
                <a:solidFill>
                  <a:srgbClr val="FFFFFF"/>
                </a:solidFill>
              </a:rPr>
              <a:t>able to…</a:t>
            </a:r>
            <a:endParaRPr lang="en-GB" sz="6600" dirty="0">
              <a:solidFill>
                <a:srgbClr val="FFFFFF"/>
              </a:solidFill>
            </a:endParaRPr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E7C1D-D72E-4591-96D1-16DCD74FEAD9}"/>
              </a:ext>
            </a:extLst>
          </p:cNvPr>
          <p:cNvSpPr txBox="1"/>
          <p:nvPr/>
        </p:nvSpPr>
        <p:spPr>
          <a:xfrm>
            <a:off x="742950" y="2973389"/>
            <a:ext cx="10805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000000"/>
                </a:solidFill>
                <a:latin typeface="Debbie Hepplewhite Print Font" panose="03050602040000000000" pitchFamily="66" charset="0"/>
              </a:rPr>
              <a:t>w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ork 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independently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 and as </a:t>
            </a:r>
            <a:r>
              <a:rPr lang="en-GB" sz="4000" b="1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part of a group</a:t>
            </a:r>
            <a:r>
              <a:rPr lang="en-GB" sz="4000" b="0" i="0" dirty="0" smtClean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.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Debbie Hepplewhite Print Font" panose="03050602040000000000" pitchFamily="66" charset="0"/>
              </a:rPr>
              <a:t> </a:t>
            </a:r>
            <a:endParaRPr lang="en-GB" sz="4800" dirty="0">
              <a:latin typeface="Debbie Hepplewhite Print Font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39" y="3870416"/>
            <a:ext cx="2218101" cy="2419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9225" y="4400403"/>
            <a:ext cx="3179521" cy="18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153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Debbie Hepplewhite Print Font</vt:lpstr>
      <vt:lpstr>Modern Love</vt:lpstr>
      <vt:lpstr>The Hand</vt:lpstr>
      <vt:lpstr>SketchyVTI</vt:lpstr>
      <vt:lpstr>Maths at St Joseph’s</vt:lpstr>
      <vt:lpstr>When I leave St Joseph’s…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  <vt:lpstr>I will be able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at St Joseph’s</dc:title>
  <dc:creator>Abigail Farmer</dc:creator>
  <cp:lastModifiedBy>Marina Annese</cp:lastModifiedBy>
  <cp:revision>12</cp:revision>
  <dcterms:created xsi:type="dcterms:W3CDTF">2021-04-30T08:14:12Z</dcterms:created>
  <dcterms:modified xsi:type="dcterms:W3CDTF">2021-05-05T15:31:56Z</dcterms:modified>
</cp:coreProperties>
</file>