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4/13/2023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Catholic Social Teaching	</a:t>
            </a:r>
            <a:endParaRPr lang="en-GB" dirty="0"/>
          </a:p>
        </p:txBody>
      </p:sp>
      <p:pic>
        <p:nvPicPr>
          <p:cNvPr id="2050" name="Picture 2" descr="Catholic Social Teaching and Fraternity Life – Secular Franciscan Order –  US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57969" y="4636497"/>
            <a:ext cx="3333750" cy="2000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921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Worcester Foodbank | Helping Local People in Cris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81117" y="4715693"/>
            <a:ext cx="3238500" cy="1905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724297" y="431074"/>
            <a:ext cx="9794873" cy="4893647"/>
          </a:xfrm>
          <a:prstGeom prst="rect">
            <a:avLst/>
          </a:prstGeom>
          <a:noFill/>
        </p:spPr>
        <p:txBody>
          <a:bodyPr wrap="square" rtlCol="0">
            <a:spAutoFit/>
          </a:bodyPr>
          <a:lstStyle/>
          <a:p>
            <a:r>
              <a:rPr lang="en-GB" sz="2400" dirty="0" smtClean="0"/>
              <a:t>We will be holding weekly food bank collections to donate food to those less fortunate than ourselves. </a:t>
            </a:r>
          </a:p>
          <a:p>
            <a:endParaRPr lang="en-GB" sz="2400" dirty="0"/>
          </a:p>
          <a:p>
            <a:r>
              <a:rPr lang="en-GB" sz="2400" dirty="0" smtClean="0"/>
              <a:t>An important part of being a Catholic is following Jesus’ example to us – he helped others and so should we.</a:t>
            </a:r>
          </a:p>
          <a:p>
            <a:endParaRPr lang="en-GB" sz="2400" dirty="0"/>
          </a:p>
          <a:p>
            <a:r>
              <a:rPr lang="en-GB" sz="2400" dirty="0" smtClean="0"/>
              <a:t>Each week the collection basket will be placed in a different classroom.  Can you donate something to help fill the basket?</a:t>
            </a:r>
          </a:p>
          <a:p>
            <a:endParaRPr lang="en-GB" sz="2400" dirty="0"/>
          </a:p>
          <a:p>
            <a:r>
              <a:rPr lang="en-GB" sz="2400" dirty="0" smtClean="0"/>
              <a:t>Donations will then be given to the Worcester Food Bank, a charity that helps people who are in need.</a:t>
            </a:r>
          </a:p>
          <a:p>
            <a:endParaRPr lang="en-GB" sz="2400" dirty="0"/>
          </a:p>
          <a:p>
            <a:endParaRPr lang="en-GB" sz="2400" dirty="0"/>
          </a:p>
        </p:txBody>
      </p:sp>
    </p:spTree>
    <p:extLst>
      <p:ext uri="{BB962C8B-B14F-4D97-AF65-F5344CB8AC3E}">
        <p14:creationId xmlns:p14="http://schemas.microsoft.com/office/powerpoint/2010/main" val="260156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54479" y="326571"/>
            <a:ext cx="9794873" cy="4893647"/>
          </a:xfrm>
          <a:prstGeom prst="rect">
            <a:avLst/>
          </a:prstGeom>
          <a:noFill/>
        </p:spPr>
        <p:txBody>
          <a:bodyPr wrap="square" rtlCol="0">
            <a:spAutoFit/>
          </a:bodyPr>
          <a:lstStyle/>
          <a:p>
            <a:r>
              <a:rPr lang="en-GB" sz="2400" dirty="0" smtClean="0"/>
              <a:t>You can donate tins of food, toiletries, packets of food, anything you like.  It must be unopened and it must be in date.  Please check with your mum and dad first.</a:t>
            </a:r>
          </a:p>
          <a:p>
            <a:endParaRPr lang="en-GB" sz="2400" dirty="0"/>
          </a:p>
          <a:p>
            <a:r>
              <a:rPr lang="en-GB" sz="2400" dirty="0" smtClean="0"/>
              <a:t>Monday 24</a:t>
            </a:r>
            <a:r>
              <a:rPr lang="en-GB" sz="2400" baseline="30000" dirty="0" smtClean="0"/>
              <a:t>th</a:t>
            </a:r>
            <a:r>
              <a:rPr lang="en-GB" sz="2400" dirty="0" smtClean="0"/>
              <a:t> April Yr6</a:t>
            </a:r>
          </a:p>
          <a:p>
            <a:r>
              <a:rPr lang="en-GB" sz="2400" dirty="0" smtClean="0"/>
              <a:t>Monday 1</a:t>
            </a:r>
            <a:r>
              <a:rPr lang="en-GB" sz="2400" baseline="30000" dirty="0" smtClean="0"/>
              <a:t>st</a:t>
            </a:r>
            <a:r>
              <a:rPr lang="en-GB" sz="2400" dirty="0" smtClean="0"/>
              <a:t> May Yr5</a:t>
            </a:r>
          </a:p>
          <a:p>
            <a:r>
              <a:rPr lang="en-GB" sz="2400" dirty="0" smtClean="0"/>
              <a:t>Monday 8</a:t>
            </a:r>
            <a:r>
              <a:rPr lang="en-GB" sz="2400" baseline="30000" dirty="0" smtClean="0"/>
              <a:t>th</a:t>
            </a:r>
            <a:r>
              <a:rPr lang="en-GB" sz="2400" dirty="0" smtClean="0"/>
              <a:t> May Yr4</a:t>
            </a:r>
          </a:p>
          <a:p>
            <a:r>
              <a:rPr lang="en-GB" sz="2400" dirty="0" smtClean="0"/>
              <a:t>Monday 15</a:t>
            </a:r>
            <a:r>
              <a:rPr lang="en-GB" sz="2400" baseline="30000" dirty="0" smtClean="0"/>
              <a:t>th</a:t>
            </a:r>
            <a:r>
              <a:rPr lang="en-GB" sz="2400" dirty="0" smtClean="0"/>
              <a:t> May Yr3</a:t>
            </a:r>
          </a:p>
          <a:p>
            <a:r>
              <a:rPr lang="en-GB" sz="2400" dirty="0" smtClean="0"/>
              <a:t>Monday 22</a:t>
            </a:r>
            <a:r>
              <a:rPr lang="en-GB" sz="2400" baseline="30000" dirty="0" smtClean="0"/>
              <a:t>nd</a:t>
            </a:r>
            <a:r>
              <a:rPr lang="en-GB" sz="2400" dirty="0" smtClean="0"/>
              <a:t> May Yr2</a:t>
            </a:r>
          </a:p>
          <a:p>
            <a:r>
              <a:rPr lang="en-GB" sz="2400" dirty="0" smtClean="0"/>
              <a:t>Monday 5</a:t>
            </a:r>
            <a:r>
              <a:rPr lang="en-GB" sz="2400" baseline="30000" dirty="0" smtClean="0"/>
              <a:t>th</a:t>
            </a:r>
            <a:r>
              <a:rPr lang="en-GB" sz="2400" dirty="0" smtClean="0"/>
              <a:t> June Yr1</a:t>
            </a:r>
          </a:p>
          <a:p>
            <a:r>
              <a:rPr lang="en-GB" sz="2400" dirty="0" smtClean="0"/>
              <a:t>Monday 12</a:t>
            </a:r>
            <a:r>
              <a:rPr lang="en-GB" sz="2400" baseline="30000" dirty="0" smtClean="0"/>
              <a:t>th</a:t>
            </a:r>
            <a:r>
              <a:rPr lang="en-GB" sz="2400" dirty="0" smtClean="0"/>
              <a:t> June Reception Class</a:t>
            </a:r>
          </a:p>
          <a:p>
            <a:endParaRPr lang="en-GB" sz="2400" dirty="0"/>
          </a:p>
          <a:p>
            <a:endParaRPr lang="en-GB" sz="2400" dirty="0"/>
          </a:p>
        </p:txBody>
      </p:sp>
      <p:pic>
        <p:nvPicPr>
          <p:cNvPr id="3074" name="Picture 2" descr="Donate food | Worcester Foodba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41039" y="4299558"/>
            <a:ext cx="3638550" cy="2076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479761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TotalTime>
  <Words>154</Words>
  <Application>Microsoft Office PowerPoint</Application>
  <PresentationFormat>Widescreen</PresentationFormat>
  <Paragraphs>17</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Century Gothic</vt:lpstr>
      <vt:lpstr>Wingdings 3</vt:lpstr>
      <vt:lpstr>Wisp</vt:lpstr>
      <vt:lpstr>Catholic Social Teaching </vt:lpstr>
      <vt:lpstr>PowerPoint Presentation</vt:lpstr>
      <vt:lpstr>PowerPoint Presentation</vt:lpstr>
    </vt:vector>
  </TitlesOfParts>
  <Company>St Josephs Catholic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Catholic Social Teaching</dc:title>
  <dc:creator>nboswell</dc:creator>
  <cp:lastModifiedBy>nboswell</cp:lastModifiedBy>
  <cp:revision>2</cp:revision>
  <dcterms:created xsi:type="dcterms:W3CDTF">2023-04-13T12:02:16Z</dcterms:created>
  <dcterms:modified xsi:type="dcterms:W3CDTF">2023-04-13T12:11:37Z</dcterms:modified>
</cp:coreProperties>
</file>