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BFA19-E566-33D7-A56A-EB83E73574DC}" v="30" dt="2021-07-07T20:26:39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97"/>
  </p:normalViewPr>
  <p:slideViewPr>
    <p:cSldViewPr>
      <p:cViewPr varScale="1">
        <p:scale>
          <a:sx n="85" d="100"/>
          <a:sy n="85" d="100"/>
        </p:scale>
        <p:origin x="2152" y="16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Nickless" userId="S::lnickless@st-josephs-pri.worcs.sch.uk::7b50fad5-a51e-4d08-916a-809e37fb25da" providerId="AD" clId="Web-{1B4BFA19-E566-33D7-A56A-EB83E73574DC}"/>
    <pc:docChg chg="modSld">
      <pc:chgData name="Louise Nickless" userId="S::lnickless@st-josephs-pri.worcs.sch.uk::7b50fad5-a51e-4d08-916a-809e37fb25da" providerId="AD" clId="Web-{1B4BFA19-E566-33D7-A56A-EB83E73574DC}" dt="2021-07-07T20:26:36.702" v="17" actId="20577"/>
      <pc:docMkLst>
        <pc:docMk/>
      </pc:docMkLst>
      <pc:sldChg chg="modSp">
        <pc:chgData name="Louise Nickless" userId="S::lnickless@st-josephs-pri.worcs.sch.uk::7b50fad5-a51e-4d08-916a-809e37fb25da" providerId="AD" clId="Web-{1B4BFA19-E566-33D7-A56A-EB83E73574DC}" dt="2021-07-07T20:26:36.702" v="17" actId="20577"/>
        <pc:sldMkLst>
          <pc:docMk/>
          <pc:sldMk cId="2755422860" sldId="264"/>
        </pc:sldMkLst>
        <pc:spChg chg="mod">
          <ac:chgData name="Louise Nickless" userId="S::lnickless@st-josephs-pri.worcs.sch.uk::7b50fad5-a51e-4d08-916a-809e37fb25da" providerId="AD" clId="Web-{1B4BFA19-E566-33D7-A56A-EB83E73574DC}" dt="2021-07-07T20:26:36.702" v="17" actId="20577"/>
          <ac:spMkLst>
            <pc:docMk/>
            <pc:sldMk cId="2755422860" sldId="264"/>
            <ac:spMk id="2" creationId="{00000000-0000-0000-0000-000000000000}"/>
          </ac:spMkLst>
        </pc:spChg>
      </pc:sldChg>
      <pc:sldChg chg="modSp">
        <pc:chgData name="Louise Nickless" userId="S::lnickless@st-josephs-pri.worcs.sch.uk::7b50fad5-a51e-4d08-916a-809e37fb25da" providerId="AD" clId="Web-{1B4BFA19-E566-33D7-A56A-EB83E73574DC}" dt="2021-07-07T20:24:33.714" v="7" actId="20577"/>
        <pc:sldMkLst>
          <pc:docMk/>
          <pc:sldMk cId="2464010459" sldId="265"/>
        </pc:sldMkLst>
        <pc:spChg chg="mod">
          <ac:chgData name="Louise Nickless" userId="S::lnickless@st-josephs-pri.worcs.sch.uk::7b50fad5-a51e-4d08-916a-809e37fb25da" providerId="AD" clId="Web-{1B4BFA19-E566-33D7-A56A-EB83E73574DC}" dt="2021-07-07T20:24:20.886" v="1" actId="20577"/>
          <ac:spMkLst>
            <pc:docMk/>
            <pc:sldMk cId="2464010459" sldId="265"/>
            <ac:spMk id="2" creationId="{00000000-0000-0000-0000-000000000000}"/>
          </ac:spMkLst>
        </pc:spChg>
        <pc:spChg chg="mod">
          <ac:chgData name="Louise Nickless" userId="S::lnickless@st-josephs-pri.worcs.sch.uk::7b50fad5-a51e-4d08-916a-809e37fb25da" providerId="AD" clId="Web-{1B4BFA19-E566-33D7-A56A-EB83E73574DC}" dt="2021-07-07T20:24:33.714" v="7" actId="20577"/>
          <ac:spMkLst>
            <pc:docMk/>
            <pc:sldMk cId="2464010459" sldId="265"/>
            <ac:spMk id="4" creationId="{00000000-0000-0000-0000-000000000000}"/>
          </ac:spMkLst>
        </pc:spChg>
      </pc:sldChg>
      <pc:sldChg chg="modSp">
        <pc:chgData name="Louise Nickless" userId="S::lnickless@st-josephs-pri.worcs.sch.uk::7b50fad5-a51e-4d08-916a-809e37fb25da" providerId="AD" clId="Web-{1B4BFA19-E566-33D7-A56A-EB83E73574DC}" dt="2021-07-07T20:24:51.465" v="9" actId="20577"/>
        <pc:sldMkLst>
          <pc:docMk/>
          <pc:sldMk cId="571256101" sldId="266"/>
        </pc:sldMkLst>
        <pc:spChg chg="mod">
          <ac:chgData name="Louise Nickless" userId="S::lnickless@st-josephs-pri.worcs.sch.uk::7b50fad5-a51e-4d08-916a-809e37fb25da" providerId="AD" clId="Web-{1B4BFA19-E566-33D7-A56A-EB83E73574DC}" dt="2021-07-07T20:24:51.465" v="9" actId="20577"/>
          <ac:spMkLst>
            <pc:docMk/>
            <pc:sldMk cId="571256101" sldId="26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83ABDD-45BB-44E6-86B8-3BAE3495755B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21347D-5154-47A4-9B1F-DB3D3B329EF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Hello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2207708"/>
            <a:ext cx="2808312" cy="36695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AutoShape 2" descr="https://attachments.office.net/owa/LNickless%40st-josephs-pri.worcs.sch.uk/service.svc/s/GetAttachmentThumbnail?id=AAMkAGZmNzNhM2VhLWUxNmMtNDg1OS05NGFkLTAyZGI5MmJjNzk1MwBGAAAAAAC7zsGOTfomQbE8UGqovUGvBwAeDzMmd9P%2BRYv8%2FCjwXJ2UAAAAAAEMAAAeDzMmd9P%2BRYv8%2FCjwXJ2UAAJriwbaAAABEgAQABEa31PzDQJPj9O8jyxwmWo%3D&amp;thumbnailType=2&amp;owa=outlook.office.com&amp;scriptVer=2020062103.08&amp;X-OWA-CANARY=xJ0GduDWXUqrvcMR7j2AH4B7mG-_HtgYOeVgQbYRkmKCG-XCY2vBQLauJAMu0t_fjoByDUQCcew.&amp;token=eyJhbGciOiJSUzI1NiIsImtpZCI6IjU2MzU4ODUyMzRCOTI1MkRERTAwNTc2NkQ5RDlGMjc2NTY1RjYzRTIiLCJ4NXQiOiJWaldJVWpTNUpTM2VBRmRtMmRueWRsWmZZLUkiLCJ0eXAiOiJKV1QifQ.eyJvcmlnaW4iOiJodHRwczovL291dGxvb2sub2ZmaWNlMzY1LmNvbSIsInVjIjoiODBkN2MxZGEyMDIxNDk0M2FlNzFjZjQxNWUwYzVkNmYiLCJ2ZXIiOiJFeGNoYW5nZS5DYWxsYmFjay5WMSIsImFwcGN0eHNlbmRlciI6Ik93YURvd25sb2FkQDk1NjZkMzg0LTZmNDMtNDIyOS1iNTJkLWZmMzk0ZjliM2E4NSIsImlzc3JpbmciOiJXVyIsImFwcGN0eCI6IntcIm1zZXhjaHByb3RcIjpcIm93YVwiLFwicHJpbWFyeXNpZFwiOlwiUy0xLTUtMjEtMzUyMTUxNDc3Mi0zMDg4NzU5OTAxLTEzMzk3ODU4NTktMTAyMTU3NzBcIixcInB1aWRcIjpcIjExNTM5NzcwMjU2NzgxNzM0MjNcIixcIm9pZFwiOlwiN2I1MGZhZDUtYTUxZS00ZDA4LTkxNmEtODA5ZTM3ZmIyNWRhXCIsXCJzY29wZVwiOlwiT3dhRG93bmxvYWRcIn0iLCJuYmYiOjE1OTM3MTg2NjQsImV4cCI6MTU5MzcxOTI2NCwiaXNzIjoiMDAwMDAwMDItMDAwMC0wZmYxLWNlMDAtMDAwMDAwMDAwMDAwQDk1NjZkMzg0LTZmNDMtNDIyOS1iNTJkLWZmMzk0ZjliM2E4NSIsImF1ZCI6IjAwMDAwMDAyLTAwMDAtMGZmMS1jZTAwLTAwMDAwMDAwMDAwMC9hdHRhY2htZW50cy5vZmZpY2UubmV0QDk1NjZkMzg0LTZmNDMtNDIyOS1iNTJkLWZmMzk0ZjliM2E4NSIsImhhcHAiOiJvd2EifQ.NkxA6c-9XEi4oY6ZPyLh0thxVhJzmjpfQRqJ2f3tWKJzEFijsBCg2Bp3e45x4o2vrkSizwq8SvApgpi2Gzkj_Vu3rIyc_Udd8S3oPL99qhyYWnsIPbl-HoUO46bKmTzfYJc-d511GgJ4ys8WLoleWDQY8MXLArGjbivu29fpcBCEsMpYlGkm9MbUZpuKaHEmBzSsBQ2u3N7l4qStM97cGuhGIhFt23y2g9HqOjJltgiOnjvHm0AYhi2jYfD6lGKU6CaGcFMpkM65JmTEtG5xFNBa9CFVDlQWo-uXfAED-h8W_eGgDgfGM9-OPdEnNd_6TPb88zzBdV6-H6qTrEY77w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https://attachments.office.net/owa/LNickless%40st-josephs-pri.worcs.sch.uk/service.svc/s/GetAttachmentThumbnail?id=AAMkAGZmNzNhM2VhLWUxNmMtNDg1OS05NGFkLTAyZGI5MmJjNzk1MwBGAAAAAAC7zsGOTfomQbE8UGqovUGvBwAeDzMmd9P%2BRYv8%2FCjwXJ2UAAAAAAEMAAAeDzMmd9P%2BRYv8%2FCjwXJ2UAAJriwbaAAABEgAQABEa31PzDQJPj9O8jyxwmWo%3D&amp;thumbnailType=2&amp;owa=outlook.office.com&amp;scriptVer=2020062103.08&amp;X-OWA-CANARY=xJ0GduDWXUqrvcMR7j2AH4B7mG-_HtgYOeVgQbYRkmKCG-XCY2vBQLauJAMu0t_fjoByDUQCcew.&amp;token=eyJhbGciOiJSUzI1NiIsImtpZCI6IjU2MzU4ODUyMzRCOTI1MkRERTAwNTc2NkQ5RDlGMjc2NTY1RjYzRTIiLCJ4NXQiOiJWaldJVWpTNUpTM2VBRmRtMmRueWRsWmZZLUkiLCJ0eXAiOiJKV1QifQ.eyJvcmlnaW4iOiJodHRwczovL291dGxvb2sub2ZmaWNlMzY1LmNvbSIsInVjIjoiODBkN2MxZGEyMDIxNDk0M2FlNzFjZjQxNWUwYzVkNmYiLCJ2ZXIiOiJFeGNoYW5nZS5DYWxsYmFjay5WMSIsImFwcGN0eHNlbmRlciI6Ik93YURvd25sb2FkQDk1NjZkMzg0LTZmNDMtNDIyOS1iNTJkLWZmMzk0ZjliM2E4NSIsImlzc3JpbmciOiJXVyIsImFwcGN0eCI6IntcIm1zZXhjaHByb3RcIjpcIm93YVwiLFwicHJpbWFyeXNpZFwiOlwiUy0xLTUtMjEtMzUyMTUxNDc3Mi0zMDg4NzU5OTAxLTEzMzk3ODU4NTktMTAyMTU3NzBcIixcInB1aWRcIjpcIjExNTM5NzcwMjU2NzgxNzM0MjNcIixcIm9pZFwiOlwiN2I1MGZhZDUtYTUxZS00ZDA4LTkxNmEtODA5ZTM3ZmIyNWRhXCIsXCJzY29wZVwiOlwiT3dhRG93bmxvYWRcIn0iLCJuYmYiOjE1OTM3MTg2NjQsImV4cCI6MTU5MzcxOTI2NCwiaXNzIjoiMDAwMDAwMDItMDAwMC0wZmYxLWNlMDAtMDAwMDAwMDAwMDAwQDk1NjZkMzg0LTZmNDMtNDIyOS1iNTJkLWZmMzk0ZjliM2E4NSIsImF1ZCI6IjAwMDAwMDAyLTAwMDAtMGZmMS1jZTAwLTAwMDAwMDAwMDAwMC9hdHRhY2htZW50cy5vZmZpY2UubmV0QDk1NjZkMzg0LTZmNDMtNDIyOS1iNTJkLWZmMzk0ZjliM2E4NSIsImhhcHAiOiJvd2EifQ.NkxA6c-9XEi4oY6ZPyLh0thxVhJzmjpfQRqJ2f3tWKJzEFijsBCg2Bp3e45x4o2vrkSizwq8SvApgpi2Gzkj_Vu3rIyc_Udd8S3oPL99qhyYWnsIPbl-HoUO46bKmTzfYJc-d511GgJ4ys8WLoleWDQY8MXLArGjbivu29fpcBCEsMpYlGkm9MbUZpuKaHEmBzSsBQ2u3N7l4qStM97cGuhGIhFt23y2g9HqOjJltgiOnjvHm0AYhi2jYfD6lGKU6CaGcFMpkM65JmTEtG5xFNBa9CFVDlQWo-uXfAED-h8W_eGgDgfGM9-OPdEnNd_6TPb88zzBdV6-H6qTrEY77w&amp;animation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https://attachments.office.net/owa/LNickless%40st-josephs-pri.worcs.sch.uk/service.svc/s/GetAttachmentThumbnail?id=AAMkAGZmNzNhM2VhLWUxNmMtNDg1OS05NGFkLTAyZGI5MmJjNzk1MwBGAAAAAAC7zsGOTfomQbE8UGqovUGvBwAeDzMmd9P%2BRYv8%2FCjwXJ2UAAAAAAEMAAAeDzMmd9P%2BRYv8%2FCjwXJ2UAAJriwbaAAABEgAQABEa31PzDQJPj9O8jyxwmWo%3D&amp;thumbnailType=2&amp;owa=outlook.office.com&amp;scriptVer=2020062103.08&amp;X-OWA-CANARY=xJ0GduDWXUqrvcMR7j2AH4B7mG-_HtgYOeVgQbYRkmKCG-XCY2vBQLauJAMu0t_fjoByDUQCcew.&amp;token=eyJhbGciOiJSUzI1NiIsImtpZCI6IjU2MzU4ODUyMzRCOTI1MkRERTAwNTc2NkQ5RDlGMjc2NTY1RjYzRTIiLCJ4NXQiOiJWaldJVWpTNUpTM2VBRmRtMmRueWRsWmZZLUkiLCJ0eXAiOiJKV1QifQ.eyJvcmlnaW4iOiJodHRwczovL291dGxvb2sub2ZmaWNlMzY1LmNvbSIsInVjIjoiODBkN2MxZGEyMDIxNDk0M2FlNzFjZjQxNWUwYzVkNmYiLCJ2ZXIiOiJFeGNoYW5nZS5DYWxsYmFjay5WMSIsImFwcGN0eHNlbmRlciI6Ik93YURvd25sb2FkQDk1NjZkMzg0LTZmNDMtNDIyOS1iNTJkLWZmMzk0ZjliM2E4NSIsImlzc3JpbmciOiJXVyIsImFwcGN0eCI6IntcIm1zZXhjaHByb3RcIjpcIm93YVwiLFwicHJpbWFyeXNpZFwiOlwiUy0xLTUtMjEtMzUyMTUxNDc3Mi0zMDg4NzU5OTAxLTEzMzk3ODU4NTktMTAyMTU3NzBcIixcInB1aWRcIjpcIjExNTM5NzcwMjU2NzgxNzM0MjNcIixcIm9pZFwiOlwiN2I1MGZhZDUtYTUxZS00ZDA4LTkxNmEtODA5ZTM3ZmIyNWRhXCIsXCJzY29wZVwiOlwiT3dhRG93bmxvYWRcIn0iLCJuYmYiOjE1OTM3MTg2NjQsImV4cCI6MTU5MzcxOTI2NCwiaXNzIjoiMDAwMDAwMDItMDAwMC0wZmYxLWNlMDAtMDAwMDAwMDAwMDAwQDk1NjZkMzg0LTZmNDMtNDIyOS1iNTJkLWZmMzk0ZjliM2E4NSIsImF1ZCI6IjAwMDAwMDAyLTAwMDAtMGZmMS1jZTAwLTAwMDAwMDAwMDAwMC9hdHRhY2htZW50cy5vZmZpY2UubmV0QDk1NjZkMzg0LTZmNDMtNDIyOS1iNTJkLWZmMzk0ZjliM2E4NSIsImhhcHAiOiJvd2EifQ.NkxA6c-9XEi4oY6ZPyLh0thxVhJzmjpfQRqJ2f3tWKJzEFijsBCg2Bp3e45x4o2vrkSizwq8SvApgpi2Gzkj_Vu3rIyc_Udd8S3oPL99qhyYWnsIPbl-HoUO46bKmTzfYJc-d511GgJ4ys8WLoleWDQY8MXLArGjbivu29fpcBCEsMpYlGkm9MbUZpuKaHEmBzSsBQ2u3N7l4qStM97cGuhGIhFt23y2g9HqOjJltgiOnjvHm0AYhi2jYfD6lGKU6CaGcFMpkM65JmTEtG5xFNBa9CFVDlQWo-uXfAED-h8W_eGgDgfGM9-OPdEnNd_6TPb88zzBdV6-H6qTrEY77w&amp;animation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1" name="Picture 11" descr="C:\Users\len11.STJOSEPHSPC.002\Downloads\IMG_6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556792"/>
            <a:ext cx="3278607" cy="48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https://attachments.office.net/owa/LNickless%40st-josephs-pri.worcs.sch.uk/service.svc/s/GetAttachmentThumbnail?id=AAMkAGZmNzNhM2VhLWUxNmMtNDg1OS05NGFkLTAyZGI5MmJjNzk1MwBGAAAAAAC7zsGOTfomQbE8UGqovUGvBwAeDzMmd9P%2BRYv8%2FCjwXJ2UAAAAAAEMAAAeDzMmd9P%2BRYv8%2FCjwXJ2UAAJriwbaAAABEgAQABEa31PzDQJPj9O8jyxwmWo%3D&amp;thumbnailType=2&amp;owa=outlook.office.com&amp;scriptVer=2020062103.08&amp;X-OWA-CANARY=xJ0GduDWXUqrvcMR7j2AH4B7mG-_HtgYOeVgQbYRkmKCG-XCY2vBQLauJAMu0t_fjoByDUQCcew.&amp;token=eyJhbGciOiJSUzI1NiIsImtpZCI6IjU2MzU4ODUyMzRCOTI1MkRERTAwNTc2NkQ5RDlGMjc2NTY1RjYzRTIiLCJ4NXQiOiJWaldJVWpTNUpTM2VBRmRtMmRueWRsWmZZLUkiLCJ0eXAiOiJKV1QifQ.eyJvcmlnaW4iOiJodHRwczovL291dGxvb2sub2ZmaWNlMzY1LmNvbSIsInVjIjoiODBkN2MxZGEyMDIxNDk0M2FlNzFjZjQxNWUwYzVkNmYiLCJ2ZXIiOiJFeGNoYW5nZS5DYWxsYmFjay5WMSIsImFwcGN0eHNlbmRlciI6Ik93YURvd25sb2FkQDk1NjZkMzg0LTZmNDMtNDIyOS1iNTJkLWZmMzk0ZjliM2E4NSIsImlzc3JpbmciOiJXVyIsImFwcGN0eCI6IntcIm1zZXhjaHByb3RcIjpcIm93YVwiLFwicHJpbWFyeXNpZFwiOlwiUy0xLTUtMjEtMzUyMTUxNDc3Mi0zMDg4NzU5OTAxLTEzMzk3ODU4NTktMTAyMTU3NzBcIixcInB1aWRcIjpcIjExNTM5NzcwMjU2NzgxNzM0MjNcIixcIm9pZFwiOlwiN2I1MGZhZDUtYTUxZS00ZDA4LTkxNmEtODA5ZTM3ZmIyNWRhXCIsXCJzY29wZVwiOlwiT3dhRG93bmxvYWRcIn0iLCJuYmYiOjE1OTM3MTg2NjQsImV4cCI6MTU5MzcxOTI2NCwiaXNzIjoiMDAwMDAwMDItMDAwMC0wZmYxLWNlMDAtMDAwMDAwMDAwMDAwQDk1NjZkMzg0LTZmNDMtNDIyOS1iNTJkLWZmMzk0ZjliM2E4NSIsImF1ZCI6IjAwMDAwMDAyLTAwMDAtMGZmMS1jZTAwLTAwMDAwMDAwMDAwMC9hdHRhY2htZW50cy5vZmZpY2UubmV0QDk1NjZkMzg0LTZmNDMtNDIyOS1iNTJkLWZmMzk0ZjliM2E4NSIsImhhcHAiOiJvd2EifQ.NkxA6c-9XEi4oY6ZPyLh0thxVhJzmjpfQRqJ2f3tWKJzEFijsBCg2Bp3e45x4o2vrkSizwq8SvApgpi2Gzkj_Vu3rIyc_Udd8S3oPL99qhyYWnsIPbl-HoUO46bKmTzfYJc-d511GgJ4ys8WLoleWDQY8MXLArGjbivu29fpcBCEsMpYlGkm9MbUZpuKaHEmBzSsBQ2u3N7l4qStM97cGuhGIhFt23y2g9HqOjJltgiOnjvHm0AYhi2jYfD6lGKU6CaGcFMpkM65JmTEtG5xFNBa9CFVDlQWo-uXfAED-h8W_eGgDgfGM9-OPdEnNd_6TPb88zzBdV6-H6qTrEY77w&amp;animation=tr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Image previe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ounded Rectangular Callout 3"/>
          <p:cNvSpPr/>
          <p:nvPr/>
        </p:nvSpPr>
        <p:spPr>
          <a:xfrm>
            <a:off x="4932040" y="3284984"/>
            <a:ext cx="3456384" cy="2160240"/>
          </a:xfrm>
          <a:prstGeom prst="wedgeRoundRectCallout">
            <a:avLst>
              <a:gd name="adj1" fmla="val -84567"/>
              <a:gd name="adj2" fmla="val -599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Hello,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I’m Mrs Nickless from Year 3 Oak. In this video I will tell you a bit about myself.</a:t>
            </a:r>
          </a:p>
        </p:txBody>
      </p:sp>
    </p:spTree>
    <p:extLst>
      <p:ext uri="{BB962C8B-B14F-4D97-AF65-F5344CB8AC3E}">
        <p14:creationId xmlns:p14="http://schemas.microsoft.com/office/powerpoint/2010/main" val="7969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125758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I love spending time with my family. We like to go for walks and on bike rides together. Our favourite thing to do together is to go camping.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hobbies</a:t>
            </a:r>
          </a:p>
        </p:txBody>
      </p:sp>
      <p:pic>
        <p:nvPicPr>
          <p:cNvPr id="10242" name="Picture 2" descr="C:\Users\len11.STJOSEPHSPC.002\Downloads\IMG_6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3"/>
            <a:ext cx="3609772" cy="22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en11.STJOSEPHSPC.002\Downloads\IMG_6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95" y="3913718"/>
            <a:ext cx="1702806" cy="263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len11.STJOSEPHSPC.002\Downloads\IMG_6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56" y="3786863"/>
            <a:ext cx="2093218" cy="28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Tell me a bit about yourself.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/>
              </a:rPr>
              <a:t>You could write me a letter or make a PowerPoint like me! It’s up to you. </a:t>
            </a:r>
          </a:p>
          <a:p>
            <a:pPr marL="0" indent="0">
              <a:buNone/>
            </a:pPr>
            <a:endParaRPr lang="en-GB" dirty="0">
              <a:latin typeface="Comic Sans MS"/>
            </a:endParaRPr>
          </a:p>
          <a:p>
            <a:pPr marL="0" indent="0">
              <a:buNone/>
            </a:pPr>
            <a:r>
              <a:rPr lang="en-GB" dirty="0">
                <a:latin typeface="Comic Sans MS"/>
              </a:rPr>
              <a:t>I am looking forward to finding out more about you and I can’t wait until we can meet each other at school.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/>
              </a:rPr>
              <a:t>Mrs Nickless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Now it’s 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0390B-915B-4F1C-8A71-785C0FC0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5301208"/>
            <a:ext cx="2016224" cy="12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All about 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7" y="2675467"/>
            <a:ext cx="3771941" cy="3450696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itchFamily="66" charset="0"/>
              </a:rPr>
              <a:t>I live in Bromsgrove with my husband, my son, my daughter and our two cats.</a:t>
            </a:r>
          </a:p>
          <a:p>
            <a:r>
              <a:rPr lang="en-GB" dirty="0">
                <a:latin typeface="Comic Sans MS" pitchFamily="66" charset="0"/>
              </a:rPr>
              <a:t>My birthday is in September.</a:t>
            </a:r>
          </a:p>
          <a:p>
            <a:r>
              <a:rPr lang="en-GB" dirty="0">
                <a:latin typeface="Comic Sans MS" pitchFamily="66" charset="0"/>
              </a:rPr>
              <a:t>I have brown hair and brown eyes and I wear glasses.</a:t>
            </a:r>
          </a:p>
        </p:txBody>
      </p:sp>
      <p:pic>
        <p:nvPicPr>
          <p:cNvPr id="6146" name="Picture 2" descr="C:\Users\len11.STJOSEPHSPC.002\Downloads\IMG_6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445153" cy="47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7984" y="2591239"/>
            <a:ext cx="4231342" cy="825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My son is 13. He likes playing the trumpet and doing karate.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family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788024" y="3689648"/>
            <a:ext cx="3096344" cy="2952328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Watch out!</a:t>
            </a:r>
          </a:p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He’s a 2nd dan black belt.</a:t>
            </a:r>
          </a:p>
        </p:txBody>
      </p:sp>
      <p:pic>
        <p:nvPicPr>
          <p:cNvPr id="7171" name="Picture 3" descr="C:\Users\len11.STJOSEPHSPC.002\Downloads\IMG_6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9570"/>
            <a:ext cx="3744416" cy="509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420888"/>
            <a:ext cx="4428480" cy="1725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My daughter is 10.  She likes reading Harry Potter and doing gymnastics.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family</a:t>
            </a:r>
          </a:p>
        </p:txBody>
      </p:sp>
      <p:sp>
        <p:nvSpPr>
          <p:cNvPr id="4" name="Explosion 1 3"/>
          <p:cNvSpPr/>
          <p:nvPr/>
        </p:nvSpPr>
        <p:spPr>
          <a:xfrm>
            <a:off x="755576" y="3573016"/>
            <a:ext cx="3096344" cy="2952328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She’s always upside down!</a:t>
            </a:r>
          </a:p>
        </p:txBody>
      </p:sp>
      <p:pic>
        <p:nvPicPr>
          <p:cNvPr id="8194" name="Picture 2" descr="C:\Users\len11.STJOSEPHSPC.002\Downloads\IMG_6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20787"/>
            <a:ext cx="3888432" cy="389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I love cats. </a:t>
            </a: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Here are my two cats. They are called Sweep and Rosie.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pets</a:t>
            </a:r>
          </a:p>
        </p:txBody>
      </p:sp>
      <p:pic>
        <p:nvPicPr>
          <p:cNvPr id="9218" name="Picture 2" descr="C:\Users\len11.STJOSEPHSPC.002\Downloads\IMG_6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50" y="3284984"/>
            <a:ext cx="2453385" cy="34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n11.STJOSEPHSPC.002\Downloads\IMG_6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744416" cy="22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I love Italian food.</a:t>
            </a: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My favourite meal is spaghetti </a:t>
            </a:r>
            <a:r>
              <a:rPr lang="en-GB" dirty="0" err="1">
                <a:latin typeface="Comic Sans MS" pitchFamily="66" charset="0"/>
              </a:rPr>
              <a:t>bolognese</a:t>
            </a:r>
            <a:r>
              <a:rPr lang="en-GB" dirty="0">
                <a:latin typeface="Comic Sans MS" pitchFamily="66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favourite food</a:t>
            </a:r>
          </a:p>
        </p:txBody>
      </p:sp>
      <p:sp>
        <p:nvSpPr>
          <p:cNvPr id="4" name="AutoShape 2" descr="Easy spaghetti Bolognese recipe - BBC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asy spaghetti Bolognese recipe - BBC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Easy spaghetti Bologn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962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My favourite treat is chocolate.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favourite treat</a:t>
            </a:r>
          </a:p>
        </p:txBody>
      </p:sp>
      <p:pic>
        <p:nvPicPr>
          <p:cNvPr id="2050" name="Picture 2" descr="https://i2-prod.coventrytelegraph.net/incoming/article15265394.ece/ALTERNATES/s615/1_Cadbury-Dairy-Milk-chocolate-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608512" cy="30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My favourite colour is purple.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favourite colour</a:t>
            </a:r>
          </a:p>
        </p:txBody>
      </p:sp>
      <p:pic>
        <p:nvPicPr>
          <p:cNvPr id="3074" name="Picture 2" descr="Lavender fields Kentish Lave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248472" cy="31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My favourite subjects are: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My favourite subjects</a:t>
            </a:r>
          </a:p>
        </p:txBody>
      </p:sp>
      <p:sp>
        <p:nvSpPr>
          <p:cNvPr id="4" name="AutoShape 2" descr="https://www.familiesonline.co.uk/images/default-source/user-generated-images/state_primary_school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www.familiesonline.co.uk/images/default-source/user-generated-images/state_primary_school_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St Joseph's Catholic Primary School in South Worcestershi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71412"/>
            <a:ext cx="3600400" cy="28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600" y="36101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itchFamily="66" charset="0"/>
              </a:rPr>
              <a:t>RE</a:t>
            </a:r>
          </a:p>
        </p:txBody>
      </p:sp>
      <p:sp>
        <p:nvSpPr>
          <p:cNvPr id="7" name="Rectangle 6"/>
          <p:cNvSpPr/>
          <p:nvPr/>
        </p:nvSpPr>
        <p:spPr>
          <a:xfrm>
            <a:off x="970290" y="40846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itchFamily="66" charset="0"/>
              </a:rPr>
              <a:t>History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970290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itchFamily="66" charset="0"/>
              </a:rPr>
              <a:t>Art</a:t>
            </a:r>
          </a:p>
        </p:txBody>
      </p:sp>
      <p:sp>
        <p:nvSpPr>
          <p:cNvPr id="9" name="Rectangle 8"/>
          <p:cNvSpPr/>
          <p:nvPr/>
        </p:nvSpPr>
        <p:spPr>
          <a:xfrm>
            <a:off x="983432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itchFamily="66" charset="0"/>
              </a:rPr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39408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</TotalTime>
  <Words>263</Words>
  <Application>Microsoft Macintosh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Candara</vt:lpstr>
      <vt:lpstr>Comic Sans MS</vt:lpstr>
      <vt:lpstr>Symbol</vt:lpstr>
      <vt:lpstr>Waveform</vt:lpstr>
      <vt:lpstr>Hello</vt:lpstr>
      <vt:lpstr>All about me</vt:lpstr>
      <vt:lpstr>My family</vt:lpstr>
      <vt:lpstr>My family</vt:lpstr>
      <vt:lpstr>My pets</vt:lpstr>
      <vt:lpstr>My favourite food</vt:lpstr>
      <vt:lpstr>My favourite treat</vt:lpstr>
      <vt:lpstr>My favourite colour</vt:lpstr>
      <vt:lpstr>My favourite subjects</vt:lpstr>
      <vt:lpstr>My hobbies</vt:lpstr>
      <vt:lpstr>Now it’s your turn</vt:lpstr>
    </vt:vector>
  </TitlesOfParts>
  <Company>Any Authorised User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dc:creator>len11</dc:creator>
  <cp:lastModifiedBy>colin yeomans</cp:lastModifiedBy>
  <cp:revision>18</cp:revision>
  <dcterms:created xsi:type="dcterms:W3CDTF">2020-07-02T18:41:27Z</dcterms:created>
  <dcterms:modified xsi:type="dcterms:W3CDTF">2021-07-08T15:30:40Z</dcterms:modified>
</cp:coreProperties>
</file>