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5C2AB-94FE-B9E7-0068-A5BADA64BE75}" v="11" dt="2021-07-07T20:15:41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Malpass" userId="S::lmalpass@st-josephs-pri.worcs.sch.uk::4b9e1bcf-0b65-4cc2-a410-6d3c10ff4099" providerId="AD" clId="Web-{A3B5C2AB-94FE-B9E7-0068-A5BADA64BE75}"/>
    <pc:docChg chg="modSld">
      <pc:chgData name="L Malpass" userId="S::lmalpass@st-josephs-pri.worcs.sch.uk::4b9e1bcf-0b65-4cc2-a410-6d3c10ff4099" providerId="AD" clId="Web-{A3B5C2AB-94FE-B9E7-0068-A5BADA64BE75}" dt="2021-07-07T20:15:41.437" v="7" actId="20577"/>
      <pc:docMkLst>
        <pc:docMk/>
      </pc:docMkLst>
      <pc:sldChg chg="addSp delSp modSp">
        <pc:chgData name="L Malpass" userId="S::lmalpass@st-josephs-pri.worcs.sch.uk::4b9e1bcf-0b65-4cc2-a410-6d3c10ff4099" providerId="AD" clId="Web-{A3B5C2AB-94FE-B9E7-0068-A5BADA64BE75}" dt="2021-07-07T20:15:41.437" v="7" actId="20577"/>
        <pc:sldMkLst>
          <pc:docMk/>
          <pc:sldMk cId="1388686202" sldId="256"/>
        </pc:sldMkLst>
        <pc:spChg chg="mod">
          <ac:chgData name="L Malpass" userId="S::lmalpass@st-josephs-pri.worcs.sch.uk::4b9e1bcf-0b65-4cc2-a410-6d3c10ff4099" providerId="AD" clId="Web-{A3B5C2AB-94FE-B9E7-0068-A5BADA64BE75}" dt="2021-07-07T20:15:41.437" v="7" actId="20577"/>
          <ac:spMkLst>
            <pc:docMk/>
            <pc:sldMk cId="1388686202" sldId="256"/>
            <ac:spMk id="5" creationId="{00000000-0000-0000-0000-000000000000}"/>
          </ac:spMkLst>
        </pc:spChg>
        <pc:picChg chg="add del mod">
          <ac:chgData name="L Malpass" userId="S::lmalpass@st-josephs-pri.worcs.sch.uk::4b9e1bcf-0b65-4cc2-a410-6d3c10ff4099" providerId="AD" clId="Web-{A3B5C2AB-94FE-B9E7-0068-A5BADA64BE75}" dt="2021-07-07T20:15:29.186" v="5"/>
          <ac:picMkLst>
            <pc:docMk/>
            <pc:sldMk cId="1388686202" sldId="256"/>
            <ac:picMk id="3" creationId="{2004837E-C63D-48CC-B523-07F1914C0A67}"/>
          </ac:picMkLst>
        </pc:picChg>
        <pc:picChg chg="del">
          <ac:chgData name="L Malpass" userId="S::lmalpass@st-josephs-pri.worcs.sch.uk::4b9e1bcf-0b65-4cc2-a410-6d3c10ff4099" providerId="AD" clId="Web-{A3B5C2AB-94FE-B9E7-0068-A5BADA64BE75}" dt="2021-07-07T20:15:11.936" v="0"/>
          <ac:picMkLst>
            <pc:docMk/>
            <pc:sldMk cId="1388686202" sldId="2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9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69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7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0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1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1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4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1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7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4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5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408A-AC90-43C8-BD45-8551EAFE3A54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796ADE8-2F10-4529-AB0E-50D9CB5B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89" t="20766" r="16086" b="25864"/>
          <a:stretch/>
        </p:blipFill>
        <p:spPr>
          <a:xfrm>
            <a:off x="1064028" y="1231207"/>
            <a:ext cx="3192088" cy="481286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220393" y="1231207"/>
            <a:ext cx="5477164" cy="3629891"/>
          </a:xfrm>
          <a:prstGeom prst="wedgeEllipseCallout">
            <a:avLst>
              <a:gd name="adj1" fmla="val -86094"/>
              <a:gd name="adj2" fmla="val 29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31229" y="2307488"/>
            <a:ext cx="525549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Debbie Hepplewhite Print Font" panose="03050602040000000000" pitchFamily="66" charset="0"/>
              </a:rPr>
              <a:t>Hello! </a:t>
            </a:r>
          </a:p>
          <a:p>
            <a:pPr algn="ctr"/>
            <a:endParaRPr lang="en-GB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dirty="0">
                <a:latin typeface="Debbie Hepplewhite Print Font"/>
              </a:rPr>
              <a:t>I’m Miss Malpass from Year 3 Pear.</a:t>
            </a:r>
          </a:p>
          <a:p>
            <a:pPr algn="ctr"/>
            <a:endParaRPr lang="en-GB" dirty="0">
              <a:latin typeface="Debbie Hepplewhite Print Font" panose="03050602040000000000" pitchFamily="66" charset="0"/>
            </a:endParaRPr>
          </a:p>
          <a:p>
            <a:pPr algn="ctr"/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43" y="1606407"/>
            <a:ext cx="6951902" cy="4960648"/>
          </a:xfrm>
        </p:spPr>
        <p:txBody>
          <a:bodyPr>
            <a:no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I am </a:t>
            </a:r>
            <a:r>
              <a:rPr lang="en-GB" dirty="0" smtClean="0">
                <a:latin typeface="Debbie Hepplewhite Print Font" panose="03050602040000000000" pitchFamily="66" charset="0"/>
              </a:rPr>
              <a:t>27 </a:t>
            </a:r>
            <a:r>
              <a:rPr lang="en-GB" dirty="0">
                <a:latin typeface="Debbie Hepplewhite Print Font" panose="03050602040000000000" pitchFamily="66" charset="0"/>
              </a:rPr>
              <a:t>years old. My birthday is the 14</a:t>
            </a:r>
            <a:r>
              <a:rPr lang="en-GB" baseline="30000" dirty="0">
                <a:latin typeface="Debbie Hepplewhite Print Font" panose="03050602040000000000" pitchFamily="66" charset="0"/>
              </a:rPr>
              <a:t>th</a:t>
            </a:r>
            <a:r>
              <a:rPr lang="en-GB" dirty="0">
                <a:latin typeface="Debbie Hepplewhite Print Font" panose="03050602040000000000" pitchFamily="66" charset="0"/>
              </a:rPr>
              <a:t> March. 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>
                <a:latin typeface="Debbie Hepplewhite Print Font" panose="03050602040000000000" pitchFamily="66" charset="0"/>
              </a:rPr>
              <a:t>I am the eldest of 3. I have a younger brother and sister.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>
                <a:latin typeface="Debbie Hepplewhite Print Font" panose="03050602040000000000" pitchFamily="66" charset="0"/>
              </a:rPr>
              <a:t>I come from Newcastle-under-Lyme originally but I have lived in Worcester for </a:t>
            </a:r>
            <a:r>
              <a:rPr lang="en-GB" dirty="0" smtClean="0">
                <a:latin typeface="Debbie Hepplewhite Print Font" panose="03050602040000000000" pitchFamily="66" charset="0"/>
              </a:rPr>
              <a:t>9 </a:t>
            </a:r>
            <a:r>
              <a:rPr lang="en-GB" dirty="0">
                <a:latin typeface="Debbie Hepplewhite Print Font" panose="03050602040000000000" pitchFamily="66" charset="0"/>
              </a:rPr>
              <a:t>years now. 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>
                <a:latin typeface="Debbie Hepplewhite Print Font" panose="03050602040000000000" pitchFamily="66" charset="0"/>
              </a:rPr>
              <a:t>I have been a teacher for </a:t>
            </a:r>
            <a:r>
              <a:rPr lang="en-GB" dirty="0" smtClean="0">
                <a:latin typeface="Debbie Hepplewhite Print Font" panose="03050602040000000000" pitchFamily="66" charset="0"/>
              </a:rPr>
              <a:t>6 </a:t>
            </a:r>
            <a:r>
              <a:rPr lang="en-GB" dirty="0">
                <a:latin typeface="Debbie Hepplewhite Print Font" panose="03050602040000000000" pitchFamily="66" charset="0"/>
              </a:rPr>
              <a:t>years.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652" y="1606407"/>
            <a:ext cx="2983330" cy="36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favourite animal – Cats!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03" t="17935" r="8788" b="7292"/>
          <a:stretch/>
        </p:blipFill>
        <p:spPr>
          <a:xfrm>
            <a:off x="5357784" y="1270000"/>
            <a:ext cx="3445164" cy="272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2" y="1473970"/>
            <a:ext cx="3594099" cy="2396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89" y="4290853"/>
            <a:ext cx="3052756" cy="2167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73" y="4290853"/>
            <a:ext cx="3418746" cy="19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Favourite Treats!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7235" b="28371"/>
          <a:stretch/>
        </p:blipFill>
        <p:spPr>
          <a:xfrm rot="678861">
            <a:off x="7231044" y="1325972"/>
            <a:ext cx="3583993" cy="159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69" y="3447153"/>
            <a:ext cx="2532199" cy="3065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107" y="2781581"/>
            <a:ext cx="3301493" cy="330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660" r="25987"/>
          <a:stretch/>
        </p:blipFill>
        <p:spPr>
          <a:xfrm rot="21049864">
            <a:off x="815337" y="1869521"/>
            <a:ext cx="1718733" cy="34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Favourite Colour- Blue!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8" y="1387619"/>
            <a:ext cx="8035637" cy="50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0" y="531097"/>
            <a:ext cx="8596668" cy="1320800"/>
          </a:xfrm>
        </p:spPr>
        <p:txBody>
          <a:bodyPr/>
          <a:lstStyle/>
          <a:p>
            <a:r>
              <a:rPr lang="en-GB" dirty="0"/>
              <a:t>My Favourite Subjects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Debbie Hepplewhite Print Font" panose="03050602040000000000" pitchFamily="66" charset="0"/>
              </a:rPr>
              <a:t>English 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Science 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RE 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Art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6859">
            <a:off x="7454322" y="573832"/>
            <a:ext cx="3481531" cy="2943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18" y="4127036"/>
            <a:ext cx="3842500" cy="2234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252" t="5918" r="9328" b="7422"/>
          <a:stretch/>
        </p:blipFill>
        <p:spPr>
          <a:xfrm>
            <a:off x="4866399" y="753276"/>
            <a:ext cx="1943712" cy="2294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0853">
            <a:off x="3451437" y="3447607"/>
            <a:ext cx="2982480" cy="29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Hobbies!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61" y="1800371"/>
            <a:ext cx="8596668" cy="388077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Debbie Hepplewhite Print Font" panose="03050602040000000000" pitchFamily="66" charset="0"/>
              </a:rPr>
              <a:t>Shopping </a:t>
            </a:r>
          </a:p>
          <a:p>
            <a:r>
              <a:rPr lang="en-GB" sz="2000" dirty="0">
                <a:latin typeface="Debbie Hepplewhite Print Font" panose="03050602040000000000" pitchFamily="66" charset="0"/>
              </a:rPr>
              <a:t>Music</a:t>
            </a:r>
          </a:p>
          <a:p>
            <a:r>
              <a:rPr lang="en-GB" sz="2000" dirty="0">
                <a:latin typeface="Debbie Hepplewhite Print Font" panose="03050602040000000000" pitchFamily="66" charset="0"/>
              </a:rPr>
              <a:t>Going to the gym </a:t>
            </a:r>
          </a:p>
          <a:p>
            <a:r>
              <a:rPr lang="en-GB" sz="2000" dirty="0">
                <a:latin typeface="Debbie Hepplewhite Print Font" panose="03050602040000000000" pitchFamily="66" charset="0"/>
              </a:rPr>
              <a:t>Baking &amp; cooking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759" y="609600"/>
            <a:ext cx="4408824" cy="3306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86" y="3761639"/>
            <a:ext cx="1844241" cy="2902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343" y="4590473"/>
            <a:ext cx="3896510" cy="18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its your turn!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Debbie Hepplewhite Print Font" panose="03050602040000000000" pitchFamily="66" charset="0"/>
              </a:rPr>
              <a:t>Tell me a bit about yourself. </a:t>
            </a:r>
          </a:p>
          <a:p>
            <a:pPr marL="0" indent="0">
              <a:buNone/>
            </a:pPr>
            <a:r>
              <a:rPr lang="en-GB" dirty="0">
                <a:latin typeface="Debbie Hepplewhite Print Font" panose="03050602040000000000" pitchFamily="66" charset="0"/>
              </a:rPr>
              <a:t>You could write a letter or make a PowerPoint like me! Its up to you. </a:t>
            </a:r>
          </a:p>
          <a:p>
            <a:pPr marL="0" indent="0">
              <a:buNone/>
            </a:pPr>
            <a:r>
              <a:rPr lang="en-GB" dirty="0">
                <a:latin typeface="Debbie Hepplewhite Print Font" panose="03050602040000000000" pitchFamily="66" charset="0"/>
              </a:rPr>
              <a:t>You could even tell me what </a:t>
            </a:r>
            <a:r>
              <a:rPr lang="en-GB" dirty="0" smtClean="0">
                <a:latin typeface="Debbie Hepplewhite Print Font" panose="03050602040000000000" pitchFamily="66" charset="0"/>
              </a:rPr>
              <a:t>you </a:t>
            </a:r>
            <a:r>
              <a:rPr lang="en-GB" dirty="0">
                <a:latin typeface="Debbie Hepplewhite Print Font" panose="03050602040000000000" pitchFamily="66" charset="0"/>
              </a:rPr>
              <a:t>are looking forward to in Year 3. 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I can’t wait to find out all about you!</a:t>
            </a: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Debbie Hepplewhite Print Font" panose="03050602040000000000" pitchFamily="66" charset="0"/>
              </a:rPr>
              <a:t>Miss Malpass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144" y="4416830"/>
            <a:ext cx="1885372" cy="20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154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Debbie Hepplewhite Print Font</vt:lpstr>
      <vt:lpstr>Trebuchet MS</vt:lpstr>
      <vt:lpstr>Wingdings 3</vt:lpstr>
      <vt:lpstr>Facet</vt:lpstr>
      <vt:lpstr>PowerPoint Presentation</vt:lpstr>
      <vt:lpstr>About Me  </vt:lpstr>
      <vt:lpstr>My favourite animal – Cats! </vt:lpstr>
      <vt:lpstr>My Favourite Treats! </vt:lpstr>
      <vt:lpstr>My Favourite Colour- Blue!  </vt:lpstr>
      <vt:lpstr>My Favourite Subjects </vt:lpstr>
      <vt:lpstr>Hobbies! </vt:lpstr>
      <vt:lpstr>Now its your turn! </vt:lpstr>
    </vt:vector>
  </TitlesOfParts>
  <Company>St Josephs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Malpass</dc:creator>
  <cp:lastModifiedBy>L Malpass</cp:lastModifiedBy>
  <cp:revision>23</cp:revision>
  <dcterms:created xsi:type="dcterms:W3CDTF">2020-06-29T15:59:55Z</dcterms:created>
  <dcterms:modified xsi:type="dcterms:W3CDTF">2021-07-08T07:10:56Z</dcterms:modified>
</cp:coreProperties>
</file>