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>
                <a:latin typeface="Debbie Hepplewhite Print Font" panose="0305060204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Debbie Hepplewhite Print Font" panose="03050602040000000000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8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ebbie Hepplewhite Print Font" panose="0305060204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>
                <a:latin typeface="Debbie Hepplewhite Print Font" panose="03050602040000000000" pitchFamily="66" charset="0"/>
              </a:defRPr>
            </a:lvl1pPr>
            <a:lvl2pPr>
              <a:defRPr sz="2400">
                <a:latin typeface="Debbie Hepplewhite Print Font" panose="03050602040000000000" pitchFamily="66" charset="0"/>
              </a:defRPr>
            </a:lvl2pPr>
            <a:lvl3pPr>
              <a:defRPr sz="2000">
                <a:latin typeface="Debbie Hepplewhite Print Font" panose="03050602040000000000" pitchFamily="66" charset="0"/>
              </a:defRPr>
            </a:lvl3pPr>
            <a:lvl4pPr>
              <a:defRPr sz="1800">
                <a:latin typeface="Debbie Hepplewhite Print Font" panose="03050602040000000000" pitchFamily="66" charset="0"/>
              </a:defRPr>
            </a:lvl4pPr>
            <a:lvl5pPr>
              <a:defRPr sz="1800">
                <a:latin typeface="Debbie Hepplewhite Print Font" panose="0305060204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4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7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6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9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0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8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2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4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88" r:id="rId4"/>
    <p:sldLayoutId id="2147483689" r:id="rId5"/>
    <p:sldLayoutId id="2147483694" r:id="rId6"/>
    <p:sldLayoutId id="2147483690" r:id="rId7"/>
    <p:sldLayoutId id="2147483691" r:id="rId8"/>
    <p:sldLayoutId id="2147483692" r:id="rId9"/>
    <p:sldLayoutId id="2147483693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6600" dirty="0" smtClean="0">
                <a:solidFill>
                  <a:srgbClr val="FFFFFF"/>
                </a:solidFill>
              </a:rPr>
              <a:t>Religious Education </a:t>
            </a:r>
            <a:r>
              <a:rPr lang="en-GB" sz="6600" dirty="0">
                <a:solidFill>
                  <a:srgbClr val="FFFFFF"/>
                </a:solidFill>
              </a:rPr>
              <a:t>at St Joseph’s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St Joseph's Catholic Primary School, Warndon">
            <a:extLst>
              <a:ext uri="{FF2B5EF4-FFF2-40B4-BE49-F238E27FC236}">
                <a16:creationId xmlns:a16="http://schemas.microsoft.com/office/drawing/2014/main" id="{7F47B929-36F5-4C0D-9E30-DB14F19DB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01" y="3768392"/>
            <a:ext cx="57150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8521" y="1468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4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</a:t>
            </a:r>
            <a:r>
              <a:rPr lang="en-GB" sz="6600" dirty="0" smtClean="0">
                <a:solidFill>
                  <a:srgbClr val="FFFFFF"/>
                </a:solidFill>
              </a:rPr>
              <a:t>be able to…</a:t>
            </a:r>
            <a:endParaRPr lang="en-GB" sz="6600" dirty="0">
              <a:solidFill>
                <a:srgbClr val="FFFFFF"/>
              </a:solidFill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9F0C6E-E718-4894-B1F4-E833ED6AF2E8}"/>
              </a:ext>
            </a:extLst>
          </p:cNvPr>
          <p:cNvSpPr txBox="1"/>
          <p:nvPr/>
        </p:nvSpPr>
        <p:spPr>
          <a:xfrm>
            <a:off x="295275" y="3019382"/>
            <a:ext cx="11896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talk </a:t>
            </a:r>
            <a:r>
              <a:rPr lang="en-GB" sz="4000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about the </a:t>
            </a:r>
            <a:r>
              <a:rPr lang="en-GB" sz="4000" b="1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Sacraments </a:t>
            </a:r>
            <a:r>
              <a:rPr lang="en-GB" sz="4000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and what happens at each one</a:t>
            </a:r>
            <a:r>
              <a:rPr lang="en-GB" sz="40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.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 </a:t>
            </a:r>
            <a:endParaRPr lang="en-GB" sz="4000" dirty="0">
              <a:latin typeface="Debbie Hepplewhite Print Font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292" y="4539572"/>
            <a:ext cx="2770188" cy="212167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1136" y="1937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5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</a:t>
            </a:r>
            <a:r>
              <a:rPr lang="en-GB" sz="6600" dirty="0" smtClean="0">
                <a:solidFill>
                  <a:srgbClr val="FFFFFF"/>
                </a:solidFill>
              </a:rPr>
              <a:t>be able to…</a:t>
            </a:r>
            <a:endParaRPr lang="en-GB" sz="6600" dirty="0">
              <a:solidFill>
                <a:srgbClr val="FFFFFF"/>
              </a:solidFill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430C7-9B1E-4665-83B1-D8C25AF18F60}"/>
              </a:ext>
            </a:extLst>
          </p:cNvPr>
          <p:cNvSpPr txBox="1"/>
          <p:nvPr/>
        </p:nvSpPr>
        <p:spPr>
          <a:xfrm>
            <a:off x="935355" y="3518509"/>
            <a:ext cx="66643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talk about why some people act the way they do because of their </a:t>
            </a:r>
            <a:r>
              <a:rPr lang="en-GB" sz="3600" b="1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beliefs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.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 </a:t>
            </a:r>
            <a:endParaRPr lang="en-GB" sz="3600" dirty="0">
              <a:latin typeface="Debbie Hepplewhite Print Font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065" y="2877832"/>
            <a:ext cx="2343150" cy="368617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7262" y="1468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</a:t>
            </a:r>
            <a:r>
              <a:rPr lang="en-GB" sz="6600" dirty="0" smtClean="0">
                <a:solidFill>
                  <a:srgbClr val="FFFFFF"/>
                </a:solidFill>
              </a:rPr>
              <a:t>be able to…</a:t>
            </a:r>
            <a:endParaRPr lang="en-GB" sz="6600" dirty="0">
              <a:solidFill>
                <a:srgbClr val="FFFFFF"/>
              </a:solidFill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430C7-9B1E-4665-83B1-D8C25AF18F60}"/>
              </a:ext>
            </a:extLst>
          </p:cNvPr>
          <p:cNvSpPr txBox="1"/>
          <p:nvPr/>
        </p:nvSpPr>
        <p:spPr>
          <a:xfrm>
            <a:off x="4837430" y="3429000"/>
            <a:ext cx="7078980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use </a:t>
            </a:r>
            <a:r>
              <a:rPr lang="en-GB" sz="3600" b="1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religious vocabulary </a:t>
            </a:r>
            <a:r>
              <a:rPr lang="en-GB" sz="3600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accurately and appropriately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.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 </a:t>
            </a:r>
            <a:endParaRPr lang="en-GB" sz="3600" dirty="0">
              <a:latin typeface="Debbie Hepplewhite Print Font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255" y="3072625"/>
            <a:ext cx="3410585" cy="329807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8521" y="1957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8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</a:t>
            </a:r>
            <a:r>
              <a:rPr lang="en-GB" sz="6600" dirty="0" smtClean="0">
                <a:solidFill>
                  <a:srgbClr val="FFFFFF"/>
                </a:solidFill>
              </a:rPr>
              <a:t>be able to…</a:t>
            </a:r>
            <a:endParaRPr lang="en-GB" sz="6600" dirty="0">
              <a:solidFill>
                <a:srgbClr val="FFFFFF"/>
              </a:solidFill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430C7-9B1E-4665-83B1-D8C25AF18F60}"/>
              </a:ext>
            </a:extLst>
          </p:cNvPr>
          <p:cNvSpPr txBox="1"/>
          <p:nvPr/>
        </p:nvSpPr>
        <p:spPr>
          <a:xfrm>
            <a:off x="142875" y="2967335"/>
            <a:ext cx="119348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express a </a:t>
            </a:r>
            <a:r>
              <a:rPr lang="en-GB" sz="3600" b="1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viewpoint</a:t>
            </a:r>
            <a:r>
              <a:rPr lang="en-GB" sz="3600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 and </a:t>
            </a:r>
            <a:r>
              <a:rPr lang="en-GB" sz="3600" b="1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give reasons </a:t>
            </a:r>
            <a:r>
              <a:rPr lang="en-GB" sz="3600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for it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.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 </a:t>
            </a:r>
            <a:endParaRPr lang="en-GB" sz="3600" dirty="0">
              <a:latin typeface="Debbie Hepplewhite Print Font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950" y="3856493"/>
            <a:ext cx="2843530" cy="2349297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8521" y="1468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9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</a:t>
            </a:r>
            <a:r>
              <a:rPr lang="en-GB" sz="6600" dirty="0" smtClean="0">
                <a:solidFill>
                  <a:srgbClr val="FFFFFF"/>
                </a:solidFill>
              </a:rPr>
              <a:t>be able to…</a:t>
            </a:r>
            <a:endParaRPr lang="en-GB" sz="6600" dirty="0">
              <a:solidFill>
                <a:srgbClr val="FFFFFF"/>
              </a:solidFill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430C7-9B1E-4665-83B1-D8C25AF18F60}"/>
              </a:ext>
            </a:extLst>
          </p:cNvPr>
          <p:cNvSpPr txBox="1"/>
          <p:nvPr/>
        </p:nvSpPr>
        <p:spPr>
          <a:xfrm>
            <a:off x="142875" y="2967335"/>
            <a:ext cx="119348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compare and contrast </a:t>
            </a:r>
            <a:r>
              <a:rPr lang="en-GB" sz="3600" b="1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different points of view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.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 </a:t>
            </a:r>
            <a:endParaRPr lang="en-GB" sz="3600" dirty="0">
              <a:latin typeface="Debbie Hepplewhite Print Font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278" y="3883660"/>
            <a:ext cx="2227006" cy="260858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90337" y="1468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9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</a:t>
            </a:r>
            <a:r>
              <a:rPr lang="en-GB" sz="6600" dirty="0" smtClean="0">
                <a:solidFill>
                  <a:srgbClr val="FFFFFF"/>
                </a:solidFill>
              </a:rPr>
              <a:t>be able to…</a:t>
            </a:r>
            <a:endParaRPr lang="en-GB" sz="6600" dirty="0">
              <a:solidFill>
                <a:srgbClr val="FFFFFF"/>
              </a:solidFill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430C7-9B1E-4665-83B1-D8C25AF18F60}"/>
              </a:ext>
            </a:extLst>
          </p:cNvPr>
          <p:cNvSpPr txBox="1"/>
          <p:nvPr/>
        </p:nvSpPr>
        <p:spPr>
          <a:xfrm>
            <a:off x="3974206" y="4064615"/>
            <a:ext cx="8420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respect, recognise and appreciate </a:t>
            </a:r>
            <a:r>
              <a:rPr lang="en-GB" sz="3600" b="1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diversity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.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 </a:t>
            </a:r>
            <a:endParaRPr lang="en-GB" sz="3600" dirty="0">
              <a:latin typeface="Debbie Hepplewhite Print Font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81" y="2877832"/>
            <a:ext cx="3929457" cy="3907067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5971" y="1468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7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742" y="375602"/>
            <a:ext cx="12230742" cy="1836375"/>
          </a:xfrm>
        </p:spPr>
        <p:txBody>
          <a:bodyPr anchor="ctr">
            <a:normAutofit/>
          </a:bodyPr>
          <a:lstStyle/>
          <a:p>
            <a:pPr algn="ctr"/>
            <a:r>
              <a:rPr lang="en-GB" sz="5400" dirty="0">
                <a:solidFill>
                  <a:srgbClr val="FFFFFF"/>
                </a:solidFill>
              </a:rPr>
              <a:t>When I leave St Joseph’s…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343667" y="3017219"/>
            <a:ext cx="114659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I am </a:t>
            </a:r>
            <a:r>
              <a:rPr lang="en-GB" sz="4000" dirty="0" smtClean="0">
                <a:latin typeface="Debbie Hepplewhite Print Font" panose="03050602040000000000" pitchFamily="66" charset="0"/>
              </a:rPr>
              <a:t>going to show others how I follow Jesus in all I do..</a:t>
            </a:r>
            <a:r>
              <a:rPr lang="en-GB" sz="4000" b="1" dirty="0" smtClean="0">
                <a:latin typeface="Debbie Hepplewhite Print Font" panose="03050602040000000000" pitchFamily="66" charset="0"/>
              </a:rPr>
              <a:t>.</a:t>
            </a:r>
            <a:r>
              <a:rPr lang="en-GB" sz="4000" dirty="0" smtClean="0">
                <a:latin typeface="Debbie Hepplewhite Print Font" panose="03050602040000000000" pitchFamily="66" charset="0"/>
              </a:rPr>
              <a:t> </a:t>
            </a:r>
            <a:endParaRPr lang="en-GB" sz="4000" dirty="0">
              <a:latin typeface="Debbie Hepplewhite Print Font" panose="03050602040000000000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BF880C-F0E0-458D-A384-0D8CE2676CB9}"/>
              </a:ext>
            </a:extLst>
          </p:cNvPr>
          <p:cNvSpPr txBox="1"/>
          <p:nvPr/>
        </p:nvSpPr>
        <p:spPr>
          <a:xfrm>
            <a:off x="-1381396" y="5803485"/>
            <a:ext cx="9480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Debbie Hepplewhite Print Font" panose="03050602040000000000" pitchFamily="66" charset="0"/>
              </a:rPr>
              <a:t>What will this look like? </a:t>
            </a:r>
            <a:endParaRPr lang="en-GB" sz="2400" dirty="0">
              <a:latin typeface="Debbie Hepplewhite Print Font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876" y="4480045"/>
            <a:ext cx="4711323" cy="225268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5908" y="1319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9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638881" y="3134295"/>
            <a:ext cx="11337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talk confidently about my </a:t>
            </a:r>
            <a:r>
              <a:rPr lang="en-GB" sz="4000" b="1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faith</a:t>
            </a:r>
            <a:r>
              <a:rPr lang="en-GB" sz="40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.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 </a:t>
            </a:r>
            <a:endParaRPr lang="en-GB" sz="4800" dirty="0">
              <a:latin typeface="Debbie Hepplewhite Print Font" panose="03050602040000000000" pitchFamily="66" charset="0"/>
            </a:endParaRPr>
          </a:p>
          <a:p>
            <a:endParaRPr lang="en-GB" sz="4000" dirty="0">
              <a:latin typeface="Debbie Hepplewhite Print Font" panose="03050602040000000000" pitchFamily="66" charset="0"/>
            </a:endParaRPr>
          </a:p>
        </p:txBody>
      </p:sp>
      <p:pic>
        <p:nvPicPr>
          <p:cNvPr id="2050" name="Picture 2" descr="A Catholic Church - Child Art , Transparent Cartoon, Free Cliparts &amp;amp;  Silhouettes - Net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4" y="4061852"/>
            <a:ext cx="5086985" cy="245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8521" y="1340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9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638881" y="3175144"/>
            <a:ext cx="11337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a</a:t>
            </a:r>
            <a:r>
              <a:rPr lang="en-GB" sz="400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sk</a:t>
            </a:r>
            <a:r>
              <a:rPr lang="en-GB" sz="4000" b="1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 wondering questions</a:t>
            </a:r>
            <a:r>
              <a:rPr lang="en-GB" sz="40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.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 </a:t>
            </a:r>
            <a:endParaRPr lang="en-GB" sz="4000" dirty="0">
              <a:latin typeface="Debbie Hepplewhite Print Font" panose="03050602040000000000" pitchFamily="66" charset="0"/>
            </a:endParaRPr>
          </a:p>
          <a:p>
            <a:endParaRPr lang="en-GB" sz="4000" dirty="0">
              <a:latin typeface="Debbie Hepplewhite Print Font" panose="03050602040000000000" pitchFamily="66" charset="0"/>
            </a:endParaRPr>
          </a:p>
        </p:txBody>
      </p:sp>
      <p:pic>
        <p:nvPicPr>
          <p:cNvPr id="3074" name="Picture 2" descr="Math Question Vector Images (over 60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89" y="4003766"/>
            <a:ext cx="2666002" cy="280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8521" y="932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0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</a:t>
            </a:r>
            <a:r>
              <a:rPr lang="en-GB" sz="6600" dirty="0" smtClean="0">
                <a:solidFill>
                  <a:srgbClr val="FFFFFF"/>
                </a:solidFill>
              </a:rPr>
              <a:t>be able to…</a:t>
            </a:r>
            <a:endParaRPr lang="en-GB" sz="6600" dirty="0">
              <a:solidFill>
                <a:srgbClr val="FFFFFF"/>
              </a:solidFill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638881" y="2947383"/>
            <a:ext cx="1133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retell some stories from the </a:t>
            </a:r>
            <a:r>
              <a:rPr lang="en-GB" sz="3200" b="1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Bible</a:t>
            </a:r>
            <a:r>
              <a:rPr lang="en-GB" sz="32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.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 </a:t>
            </a:r>
            <a:endParaRPr lang="en-GB" sz="4000" dirty="0">
              <a:latin typeface="Debbie Hepplewhite Print Font" panose="03050602040000000000" pitchFamily="66" charset="0"/>
            </a:endParaRPr>
          </a:p>
          <a:p>
            <a:endParaRPr lang="en-GB" sz="4000" dirty="0">
              <a:latin typeface="Debbie Hepplewhite Print Font" panose="03050602040000000000" pitchFamily="66" charset="0"/>
            </a:endParaRPr>
          </a:p>
        </p:txBody>
      </p:sp>
      <p:pic>
        <p:nvPicPr>
          <p:cNvPr id="3074" name="Picture 2" descr="Vintage Jury Law Element Cartoon Vinyl Sticker (12&amp;quot; Wide, Holy Bible):  Amazon.in: Car &amp;amp; Motorbi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18" y="3811487"/>
            <a:ext cx="3859077" cy="286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8521" y="1468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0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638881" y="3271077"/>
            <a:ext cx="66255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recite some important </a:t>
            </a:r>
            <a:r>
              <a:rPr lang="en-GB" sz="4000" b="1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prayers</a:t>
            </a:r>
            <a:r>
              <a:rPr lang="en-GB" sz="40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.</a:t>
            </a:r>
            <a:endParaRPr lang="en-GB" sz="4800" dirty="0">
              <a:latin typeface="Debbie Hepplewhite Print Font" panose="03050602040000000000" pitchFamily="66" charset="0"/>
            </a:endParaRPr>
          </a:p>
          <a:p>
            <a:endParaRPr lang="en-GB" sz="4000" dirty="0">
              <a:latin typeface="Debbie Hepplewhite Print Font" panose="03050602040000000000" pitchFamily="66" charset="0"/>
            </a:endParaRPr>
          </a:p>
        </p:txBody>
      </p:sp>
      <p:pic>
        <p:nvPicPr>
          <p:cNvPr id="4098" name="Picture 2" descr="Cartoon Praying Wallpapers - Wallpaper Cave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549" y="3069441"/>
            <a:ext cx="2614332" cy="32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26579" y="842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4998720" y="3585593"/>
            <a:ext cx="6967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e</a:t>
            </a:r>
            <a:r>
              <a:rPr lang="en-GB" sz="4000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xplain how the messages of </a:t>
            </a:r>
            <a:r>
              <a:rPr lang="en-GB" sz="4000" b="1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Scripture </a:t>
            </a:r>
            <a:r>
              <a:rPr lang="en-GB" sz="4000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impact on my life</a:t>
            </a:r>
            <a:r>
              <a:rPr lang="en-GB" sz="40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.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  </a:t>
            </a:r>
            <a:endParaRPr lang="en-GB" sz="4800" dirty="0">
              <a:latin typeface="Debbie Hepplewhite Print Font" panose="03050602040000000000" pitchFamily="66" charset="0"/>
            </a:endParaRPr>
          </a:p>
          <a:p>
            <a:endParaRPr lang="en-GB" sz="4000" dirty="0">
              <a:latin typeface="Debbie Hepplewhite Print Font" panose="03050602040000000000" pitchFamily="66" charset="0"/>
            </a:endParaRPr>
          </a:p>
        </p:txBody>
      </p:sp>
      <p:pic>
        <p:nvPicPr>
          <p:cNvPr id="5122" name="Picture 2" descr="Open Bible Clipart Png - Transparent Open Bible Png, Cliparts &amp;amp; Cartoons -  Jing.f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8" y="3687350"/>
            <a:ext cx="4482792" cy="189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25691" y="1468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1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4833258" y="3697681"/>
            <a:ext cx="705968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Debbie Hepplewhite Print Font" panose="03050602040000000000" pitchFamily="66" charset="0"/>
              </a:rPr>
              <a:t> name and talk about some of the important people in the history of the People of God</a:t>
            </a:r>
            <a:r>
              <a:rPr lang="en-GB" sz="48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. </a:t>
            </a:r>
            <a:endParaRPr lang="en-GB" sz="4800" dirty="0">
              <a:latin typeface="Debbie Hepplewhite Print Font" panose="03050602040000000000" pitchFamily="66" charset="0"/>
            </a:endParaRPr>
          </a:p>
        </p:txBody>
      </p:sp>
      <p:pic>
        <p:nvPicPr>
          <p:cNvPr id="6146" name="Picture 2" descr="🌟 FAMOUS PEOPLE IN THE BIBLE ✶ Episode 1: Old Testament ✶ The Bible App  for Kids • English • (4K)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1" y="3697681"/>
            <a:ext cx="4113567" cy="231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8521" y="1468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0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</a:t>
            </a:r>
            <a:r>
              <a:rPr lang="en-GB" sz="6600" dirty="0" smtClean="0">
                <a:solidFill>
                  <a:srgbClr val="FFFFFF"/>
                </a:solidFill>
              </a:rPr>
              <a:t>able to…</a:t>
            </a:r>
            <a:endParaRPr lang="en-GB" sz="6600" dirty="0">
              <a:solidFill>
                <a:srgbClr val="FFFFFF"/>
              </a:solidFill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E7C1D-D72E-4591-96D1-16DCD74FEAD9}"/>
              </a:ext>
            </a:extLst>
          </p:cNvPr>
          <p:cNvSpPr txBox="1"/>
          <p:nvPr/>
        </p:nvSpPr>
        <p:spPr>
          <a:xfrm>
            <a:off x="742950" y="2973389"/>
            <a:ext cx="108055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name </a:t>
            </a:r>
            <a:r>
              <a:rPr lang="en-GB" sz="4000" b="1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religious symbols </a:t>
            </a:r>
            <a:r>
              <a:rPr lang="en-GB" sz="4000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and say what they are used for</a:t>
            </a:r>
            <a:r>
              <a:rPr lang="en-GB" sz="40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.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 </a:t>
            </a:r>
            <a:endParaRPr lang="en-GB" sz="4800" dirty="0">
              <a:latin typeface="Debbie Hepplewhite Print Font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485" y="4317531"/>
            <a:ext cx="3820478" cy="2519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764" y="4415621"/>
            <a:ext cx="3993196" cy="239000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6579" y="2236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5387</TotalTime>
  <Words>211</Words>
  <Application>Microsoft Office PowerPoint</Application>
  <PresentationFormat>Widescreen</PresentationFormat>
  <Paragraphs>30</Paragraphs>
  <Slides>15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Debbie Hepplewhite Print Font</vt:lpstr>
      <vt:lpstr>Modern Love</vt:lpstr>
      <vt:lpstr>The Hand</vt:lpstr>
      <vt:lpstr>SketchyVTI</vt:lpstr>
      <vt:lpstr>Religious Education at St Joseph’s</vt:lpstr>
      <vt:lpstr>When I leave St Joseph’s…</vt:lpstr>
      <vt:lpstr>I will be able to…</vt:lpstr>
      <vt:lpstr>I will be able to…</vt:lpstr>
      <vt:lpstr>I will be able to…</vt:lpstr>
      <vt:lpstr>I will be able to…</vt:lpstr>
      <vt:lpstr>I will be able to…</vt:lpstr>
      <vt:lpstr>I will be able to…</vt:lpstr>
      <vt:lpstr>I will be able to…</vt:lpstr>
      <vt:lpstr>I will be able to…</vt:lpstr>
      <vt:lpstr>I will be able to…</vt:lpstr>
      <vt:lpstr>I will be able to…</vt:lpstr>
      <vt:lpstr>I will be able to…</vt:lpstr>
      <vt:lpstr>I will be able to…</vt:lpstr>
      <vt:lpstr>I will be able to…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at St Joseph’s</dc:title>
  <dc:creator>Abigail Farmer</dc:creator>
  <cp:lastModifiedBy>Marina Annese</cp:lastModifiedBy>
  <cp:revision>19</cp:revision>
  <dcterms:created xsi:type="dcterms:W3CDTF">2021-04-30T08:14:12Z</dcterms:created>
  <dcterms:modified xsi:type="dcterms:W3CDTF">2021-06-15T09:24:22Z</dcterms:modified>
</cp:coreProperties>
</file>