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8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4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7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6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9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0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2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4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 smtClean="0">
                <a:solidFill>
                  <a:srgbClr val="FFFFFF"/>
                </a:solidFill>
              </a:rPr>
              <a:t>P.H.S.E</a:t>
            </a:r>
            <a:r>
              <a:rPr lang="en-GB" sz="6600" dirty="0" smtClean="0">
                <a:solidFill>
                  <a:srgbClr val="FFFFFF"/>
                </a:solidFill>
              </a:rPr>
              <a:t> </a:t>
            </a:r>
            <a:r>
              <a:rPr lang="en-GB" sz="6600" dirty="0" smtClean="0">
                <a:solidFill>
                  <a:srgbClr val="FFFFFF"/>
                </a:solidFill>
              </a:rPr>
              <a:t>at </a:t>
            </a:r>
            <a:r>
              <a:rPr lang="en-GB" sz="6600" dirty="0">
                <a:solidFill>
                  <a:srgbClr val="FFFFFF"/>
                </a:solidFill>
              </a:rPr>
              <a:t>St Joseph’s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 Joseph's Catholic Primary School, Warndon">
            <a:extLst>
              <a:ext uri="{FF2B5EF4-FFF2-40B4-BE49-F238E27FC236}">
                <a16:creationId xmlns:a16="http://schemas.microsoft.com/office/drawing/2014/main" id="{E4929E0F-D447-49C0-9635-0EAB283F2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3387392"/>
            <a:ext cx="57150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0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92715" y="3409576"/>
            <a:ext cx="10360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show compassion and understanding to all others.</a:t>
            </a:r>
            <a:endParaRPr lang="en-GB" sz="2400" dirty="0">
              <a:solidFill>
                <a:srgbClr val="000000"/>
              </a:solidFill>
              <a:latin typeface="Debbie Hepplewhite Print Font" panose="03050602040000000000" pitchFamily="66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070" y="4051282"/>
            <a:ext cx="2438740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96675" y="3263567"/>
            <a:ext cx="10360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be a resilient and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positive </a:t>
            </a:r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thinker</a:t>
            </a:r>
            <a:endParaRPr lang="en-GB" sz="2400" dirty="0">
              <a:solidFill>
                <a:srgbClr val="000000"/>
              </a:solidFill>
              <a:latin typeface="Debbie Hepplewhite Print Font" panose="03050602040000000000" pitchFamily="66" charset="0"/>
            </a:endParaRPr>
          </a:p>
        </p:txBody>
      </p:sp>
      <p:pic>
        <p:nvPicPr>
          <p:cNvPr id="9218" name="Picture 2" descr="Positive thinking. Conceptual background. Clipar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3935870"/>
            <a:ext cx="28670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0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When I leave St Joseph’s…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6F05EE-FB7D-44A0-9873-D65198A22AB0}"/>
              </a:ext>
            </a:extLst>
          </p:cNvPr>
          <p:cNvSpPr txBox="1"/>
          <p:nvPr/>
        </p:nvSpPr>
        <p:spPr>
          <a:xfrm>
            <a:off x="120407" y="3191353"/>
            <a:ext cx="11946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Debbie Hepplewhite Print Font" panose="03050602040000000000" pitchFamily="66" charset="0"/>
              </a:rPr>
              <a:t>I am going to be a </a:t>
            </a:r>
            <a:r>
              <a:rPr lang="en-GB" sz="4000" dirty="0" smtClean="0">
                <a:latin typeface="Debbie Hepplewhite Print Font" panose="03050602040000000000" pitchFamily="66" charset="0"/>
              </a:rPr>
              <a:t>well-rounded, empathetic and tolerant young person</a:t>
            </a:r>
            <a:endParaRPr lang="en-GB" sz="4000" dirty="0">
              <a:highlight>
                <a:srgbClr val="FFFF00"/>
              </a:highlight>
              <a:latin typeface="Debbie Hepplewhite Print Font" panose="0305060204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BF880C-F0E0-458D-A384-0D8CE2676CB9}"/>
              </a:ext>
            </a:extLst>
          </p:cNvPr>
          <p:cNvSpPr txBox="1"/>
          <p:nvPr/>
        </p:nvSpPr>
        <p:spPr>
          <a:xfrm>
            <a:off x="506929" y="4828314"/>
            <a:ext cx="116331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Debbie Hepplewhite Print Font" panose="03050602040000000000" pitchFamily="66" charset="0"/>
              </a:rPr>
              <a:t>What will this look like? </a:t>
            </a:r>
          </a:p>
        </p:txBody>
      </p:sp>
      <p:pic>
        <p:nvPicPr>
          <p:cNvPr id="3" name="Picture 2" descr="Happy children clipart 4 » Clipart S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680" y="5229556"/>
            <a:ext cx="1754041" cy="141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3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33105" y="3134295"/>
            <a:ext cx="9339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t</a:t>
            </a:r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ry new things…</a:t>
            </a:r>
            <a:endParaRPr lang="en-GB" sz="2400" dirty="0">
              <a:solidFill>
                <a:srgbClr val="000000"/>
              </a:solidFill>
              <a:latin typeface="Debbie Hepplewhite Print Font" panose="03050602040000000000" pitchFamily="66" charset="0"/>
            </a:endParaRPr>
          </a:p>
        </p:txBody>
      </p:sp>
      <p:pic>
        <p:nvPicPr>
          <p:cNvPr id="4" name="Picture 2" descr="59 Try Something New Illustrations &amp;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39" y="3852423"/>
            <a:ext cx="4588751" cy="278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0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88055" y="3409576"/>
            <a:ext cx="86606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work hard and persevere with aspects of learning that I</a:t>
            </a:r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find challenging.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 </a:t>
            </a:r>
          </a:p>
        </p:txBody>
      </p:sp>
      <p:sp>
        <p:nvSpPr>
          <p:cNvPr id="3" name="AutoShape 2" descr="Smiley Stickman Working On Laptop - School Concept With Accessories.  Vector. Royalty Free Cliparts, Vectors, And Stock Illustration. Image  112118840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hard work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829" y="453296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9977" y="3083097"/>
            <a:ext cx="97579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 concentrate and strive to achieve </a:t>
            </a:r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my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best.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 </a:t>
            </a:r>
          </a:p>
          <a:p>
            <a:pPr fontAlgn="base"/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pic>
        <p:nvPicPr>
          <p:cNvPr id="3" name="Picture 2" descr="Concentration Vector Clipart EPS Images. 27,301 Concentration clip art  vector illustrations available to search from thousands of royalty free  illustration producer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7"/>
          <a:stretch/>
        </p:blipFill>
        <p:spPr bwMode="auto">
          <a:xfrm>
            <a:off x="4599083" y="3821761"/>
            <a:ext cx="3459741" cy="264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9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22960" y="3134295"/>
            <a:ext cx="10817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push </a:t>
            </a:r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myself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to overcome difficult situations.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 </a:t>
            </a:r>
            <a:endParaRPr lang="en-GB" sz="2400" dirty="0" smtClean="0">
              <a:solidFill>
                <a:srgbClr val="000000"/>
              </a:solidFill>
              <a:latin typeface="Debbie Hepplewhite Print Font" panose="03050602040000000000" pitchFamily="66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pic>
        <p:nvPicPr>
          <p:cNvPr id="4" name="Picture 2" descr="never give up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206" y="3954462"/>
            <a:ext cx="4004946" cy="27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2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9280" y="3264781"/>
            <a:ext cx="10332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continue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to develop </a:t>
            </a:r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my imagination.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 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  </a:t>
            </a:r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pic>
        <p:nvPicPr>
          <p:cNvPr id="4" name="Picture 2" descr="19,706 Child Imagination Illustrations &amp;amp; Clip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366" y="4390394"/>
            <a:ext cx="2010669" cy="201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9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31720" y="3134295"/>
            <a:ext cx="8593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look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for ways to improve everything I</a:t>
            </a:r>
            <a:r>
              <a:rPr lang="en-GB" sz="2400" dirty="0" smtClean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do.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308" y="3852423"/>
            <a:ext cx="2506252" cy="238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B9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061C-D7D1-4177-98D1-4489EDB16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dirty="0">
                <a:solidFill>
                  <a:srgbClr val="FFFFFF"/>
                </a:solidFill>
              </a:rPr>
              <a:t>I will be able to…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92715" y="3409576"/>
            <a:ext cx="10360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dirty="0">
                <a:solidFill>
                  <a:srgbClr val="000000"/>
                </a:solidFill>
                <a:latin typeface="Debbie Hepplewhite Print Font" panose="03050602040000000000" pitchFamily="66" charset="0"/>
              </a:rPr>
              <a:t>show compassion and understanding to all others.</a:t>
            </a:r>
            <a:endParaRPr lang="en-GB" sz="2400" dirty="0">
              <a:solidFill>
                <a:srgbClr val="000000"/>
              </a:solidFill>
              <a:latin typeface="Debbie Hepplewhite Print Font" panose="03050602040000000000" pitchFamily="66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070" y="4051282"/>
            <a:ext cx="2438740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3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5E7700B617A488EE02E40834BEA30" ma:contentTypeVersion="13" ma:contentTypeDescription="Create a new document." ma:contentTypeScope="" ma:versionID="f306bbf19104f6051b359a9abe7231fc">
  <xsd:schema xmlns:xsd="http://www.w3.org/2001/XMLSchema" xmlns:xs="http://www.w3.org/2001/XMLSchema" xmlns:p="http://schemas.microsoft.com/office/2006/metadata/properties" xmlns:ns2="0e48cc67-19a9-48df-a395-2a5516d4cd5c" xmlns:ns3="3f657657-92e8-4bce-ba7a-2df900a4211b" targetNamespace="http://schemas.microsoft.com/office/2006/metadata/properties" ma:root="true" ma:fieldsID="81b60516e53f158d5bda8559189ecb38" ns2:_="" ns3:_="">
    <xsd:import namespace="0e48cc67-19a9-48df-a395-2a5516d4cd5c"/>
    <xsd:import namespace="3f657657-92e8-4bce-ba7a-2df900a421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8cc67-19a9-48df-a395-2a5516d4cd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57657-92e8-4bce-ba7a-2df900a421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217CD9-E45E-4F81-B4D1-CE87825404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48cc67-19a9-48df-a395-2a5516d4cd5c"/>
    <ds:schemaRef ds:uri="3f657657-92e8-4bce-ba7a-2df900a421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7773D8-5C2F-447B-9768-A78DB2E5DF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701F8-624D-4537-9179-5BF9633F1A2D}">
  <ds:schemaRefs>
    <ds:schemaRef ds:uri="http://schemas.microsoft.com/office/infopath/2007/PartnerControls"/>
    <ds:schemaRef ds:uri="0e48cc67-19a9-48df-a395-2a5516d4cd5c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f657657-92e8-4bce-ba7a-2df900a4211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5284</TotalTime>
  <Words>160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Debbie Hepplewhite Print Font</vt:lpstr>
      <vt:lpstr>Modern Love</vt:lpstr>
      <vt:lpstr>Segoe UI</vt:lpstr>
      <vt:lpstr>The Hand</vt:lpstr>
      <vt:lpstr>Verdana</vt:lpstr>
      <vt:lpstr>SketchyVTI</vt:lpstr>
      <vt:lpstr>P.H.S.E at St Joseph’s</vt:lpstr>
      <vt:lpstr>When I leave St Joseph’s…</vt:lpstr>
      <vt:lpstr>I will be able to…</vt:lpstr>
      <vt:lpstr>I will be able to…</vt:lpstr>
      <vt:lpstr>I will be able to…</vt:lpstr>
      <vt:lpstr>I will be able to…</vt:lpstr>
      <vt:lpstr>I will be able to…</vt:lpstr>
      <vt:lpstr>I will be able to…</vt:lpstr>
      <vt:lpstr>I will be able to…</vt:lpstr>
      <vt:lpstr>I will be able to…</vt:lpstr>
      <vt:lpstr>I will be able to…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St Joseph’s</dc:title>
  <dc:creator>Abigail Farmer</dc:creator>
  <cp:lastModifiedBy>William Bowring-Lossock</cp:lastModifiedBy>
  <cp:revision>21</cp:revision>
  <dcterms:created xsi:type="dcterms:W3CDTF">2021-04-30T08:14:12Z</dcterms:created>
  <dcterms:modified xsi:type="dcterms:W3CDTF">2021-12-17T13:04:51Z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0x0101001F35E7700B617A488EE02E40834BEA30</vt:lpwstr>
  </property>
</Properties>
</file>