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4"/>
  </p:sldMasterIdLst>
  <p:sldIdLst>
    <p:sldId id="256" r:id="rId5"/>
    <p:sldId id="257" r:id="rId6"/>
    <p:sldId id="258" r:id="rId7"/>
    <p:sldId id="259" r:id="rId8"/>
    <p:sldId id="263" r:id="rId9"/>
    <p:sldId id="264" r:id="rId10"/>
    <p:sldId id="262" r:id="rId11"/>
    <p:sldId id="2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81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907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39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848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271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766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795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902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88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124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761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946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88" r:id="rId4"/>
    <p:sldLayoutId id="2147483689" r:id="rId5"/>
    <p:sldLayoutId id="2147483694" r:id="rId6"/>
    <p:sldLayoutId id="2147483690" r:id="rId7"/>
    <p:sldLayoutId id="2147483691" r:id="rId8"/>
    <p:sldLayoutId id="2147483692" r:id="rId9"/>
    <p:sldLayoutId id="2147483693" r:id="rId10"/>
    <p:sldLayoutId id="214748369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76906711-0AFB-47DD-A4B6-4E94B38B8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A91F649-894C-41F6-A21D-3D1AC558E9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877832"/>
          </a:xfrm>
          <a:custGeom>
            <a:avLst/>
            <a:gdLst>
              <a:gd name="connsiteX0" fmla="*/ 6789701 w 12192000"/>
              <a:gd name="connsiteY0" fmla="*/ 2809623 h 2877832"/>
              <a:gd name="connsiteX1" fmla="*/ 6788702 w 12192000"/>
              <a:gd name="connsiteY1" fmla="*/ 2809701 h 2877832"/>
              <a:gd name="connsiteX2" fmla="*/ 6788476 w 12192000"/>
              <a:gd name="connsiteY2" fmla="*/ 2810235 h 2877832"/>
              <a:gd name="connsiteX3" fmla="*/ 0 w 12192000"/>
              <a:gd name="connsiteY3" fmla="*/ 0 h 2877832"/>
              <a:gd name="connsiteX4" fmla="*/ 12192000 w 12192000"/>
              <a:gd name="connsiteY4" fmla="*/ 0 h 2877832"/>
              <a:gd name="connsiteX5" fmla="*/ 12192000 w 12192000"/>
              <a:gd name="connsiteY5" fmla="*/ 1915388 h 2877832"/>
              <a:gd name="connsiteX6" fmla="*/ 12061096 w 12192000"/>
              <a:gd name="connsiteY6" fmla="*/ 1954428 h 2877832"/>
              <a:gd name="connsiteX7" fmla="*/ 11676800 w 12192000"/>
              <a:gd name="connsiteY7" fmla="*/ 2058003 h 2877832"/>
              <a:gd name="connsiteX8" fmla="*/ 10425355 w 12192000"/>
              <a:gd name="connsiteY8" fmla="*/ 2341542 h 2877832"/>
              <a:gd name="connsiteX9" fmla="*/ 9424022 w 12192000"/>
              <a:gd name="connsiteY9" fmla="*/ 2516704 h 2877832"/>
              <a:gd name="connsiteX10" fmla="*/ 8458419 w 12192000"/>
              <a:gd name="connsiteY10" fmla="*/ 2650405 h 2877832"/>
              <a:gd name="connsiteX11" fmla="*/ 7715970 w 12192000"/>
              <a:gd name="connsiteY11" fmla="*/ 2730352 h 2877832"/>
              <a:gd name="connsiteX12" fmla="*/ 6951716 w 12192000"/>
              <a:gd name="connsiteY12" fmla="*/ 2796132 h 2877832"/>
              <a:gd name="connsiteX13" fmla="*/ 6936303 w 12192000"/>
              <a:gd name="connsiteY13" fmla="*/ 2798203 h 2877832"/>
              <a:gd name="connsiteX14" fmla="*/ 6790448 w 12192000"/>
              <a:gd name="connsiteY14" fmla="*/ 2809564 h 2877832"/>
              <a:gd name="connsiteX15" fmla="*/ 6799941 w 12192000"/>
              <a:gd name="connsiteY15" fmla="*/ 2811384 h 2877832"/>
              <a:gd name="connsiteX16" fmla="*/ 6835432 w 12192000"/>
              <a:gd name="connsiteY16" fmla="*/ 2809677 h 2877832"/>
              <a:gd name="connsiteX17" fmla="*/ 6884003 w 12192000"/>
              <a:gd name="connsiteY17" fmla="*/ 2806699 h 2877832"/>
              <a:gd name="connsiteX18" fmla="*/ 7578771 w 12192000"/>
              <a:gd name="connsiteY18" fmla="*/ 2774172 h 2877832"/>
              <a:gd name="connsiteX19" fmla="*/ 8623845 w 12192000"/>
              <a:gd name="connsiteY19" fmla="*/ 2687275 h 2877832"/>
              <a:gd name="connsiteX20" fmla="*/ 9479970 w 12192000"/>
              <a:gd name="connsiteY20" fmla="*/ 2583369 h 2877832"/>
              <a:gd name="connsiteX21" fmla="*/ 10629308 w 12192000"/>
              <a:gd name="connsiteY21" fmla="*/ 2389212 h 2877832"/>
              <a:gd name="connsiteX22" fmla="*/ 11998498 w 12192000"/>
              <a:gd name="connsiteY22" fmla="*/ 2063218 h 2877832"/>
              <a:gd name="connsiteX23" fmla="*/ 12192000 w 12192000"/>
              <a:gd name="connsiteY23" fmla="*/ 2006219 h 2877832"/>
              <a:gd name="connsiteX24" fmla="*/ 12192000 w 12192000"/>
              <a:gd name="connsiteY24" fmla="*/ 2060956 h 2877832"/>
              <a:gd name="connsiteX25" fmla="*/ 11829257 w 12192000"/>
              <a:gd name="connsiteY25" fmla="*/ 2166255 h 2877832"/>
              <a:gd name="connsiteX26" fmla="*/ 10939183 w 12192000"/>
              <a:gd name="connsiteY26" fmla="*/ 2380770 h 2877832"/>
              <a:gd name="connsiteX27" fmla="*/ 9985530 w 12192000"/>
              <a:gd name="connsiteY27" fmla="*/ 2560775 h 2877832"/>
              <a:gd name="connsiteX28" fmla="*/ 9186882 w 12192000"/>
              <a:gd name="connsiteY28" fmla="*/ 2676722 h 2877832"/>
              <a:gd name="connsiteX29" fmla="*/ 8578198 w 12192000"/>
              <a:gd name="connsiteY29" fmla="*/ 2746241 h 2877832"/>
              <a:gd name="connsiteX30" fmla="*/ 7864358 w 12192000"/>
              <a:gd name="connsiteY30" fmla="*/ 2807692 h 2877832"/>
              <a:gd name="connsiteX31" fmla="*/ 6935502 w 12192000"/>
              <a:gd name="connsiteY31" fmla="*/ 2859086 h 2877832"/>
              <a:gd name="connsiteX32" fmla="*/ 6477750 w 12192000"/>
              <a:gd name="connsiteY32" fmla="*/ 2872989 h 2877832"/>
              <a:gd name="connsiteX33" fmla="*/ 6362294 w 12192000"/>
              <a:gd name="connsiteY33" fmla="*/ 2877832 h 2877832"/>
              <a:gd name="connsiteX34" fmla="*/ 6057129 w 12192000"/>
              <a:gd name="connsiteY34" fmla="*/ 2877832 h 2877832"/>
              <a:gd name="connsiteX35" fmla="*/ 5977784 w 12192000"/>
              <a:gd name="connsiteY35" fmla="*/ 2873238 h 2877832"/>
              <a:gd name="connsiteX36" fmla="*/ 5265087 w 12192000"/>
              <a:gd name="connsiteY36" fmla="*/ 2836989 h 2877832"/>
              <a:gd name="connsiteX37" fmla="*/ 4346277 w 12192000"/>
              <a:gd name="connsiteY37" fmla="*/ 2774919 h 2877832"/>
              <a:gd name="connsiteX38" fmla="*/ 3373045 w 12192000"/>
              <a:gd name="connsiteY38" fmla="*/ 2676350 h 2877832"/>
              <a:gd name="connsiteX39" fmla="*/ 2362173 w 12192000"/>
              <a:gd name="connsiteY39" fmla="*/ 2557423 h 2877832"/>
              <a:gd name="connsiteX40" fmla="*/ 1233178 w 12192000"/>
              <a:gd name="connsiteY40" fmla="*/ 2384247 h 2877832"/>
              <a:gd name="connsiteX41" fmla="*/ 68500 w 12192000"/>
              <a:gd name="connsiteY41" fmla="*/ 2144540 h 2877832"/>
              <a:gd name="connsiteX42" fmla="*/ 0 w 12192000"/>
              <a:gd name="connsiteY42" fmla="*/ 2127185 h 2877832"/>
              <a:gd name="connsiteX43" fmla="*/ 0 w 12192000"/>
              <a:gd name="connsiteY43" fmla="*/ 2070696 h 2877832"/>
              <a:gd name="connsiteX44" fmla="*/ 72441 w 12192000"/>
              <a:gd name="connsiteY44" fmla="*/ 2089473 h 2877832"/>
              <a:gd name="connsiteX45" fmla="*/ 600716 w 12192000"/>
              <a:gd name="connsiteY45" fmla="*/ 2207843 h 2877832"/>
              <a:gd name="connsiteX46" fmla="*/ 1769512 w 12192000"/>
              <a:gd name="connsiteY46" fmla="*/ 2418011 h 2877832"/>
              <a:gd name="connsiteX47" fmla="*/ 2613554 w 12192000"/>
              <a:gd name="connsiteY47" fmla="*/ 2534953 h 2877832"/>
              <a:gd name="connsiteX48" fmla="*/ 2581134 w 12192000"/>
              <a:gd name="connsiteY48" fmla="*/ 2525022 h 2877832"/>
              <a:gd name="connsiteX49" fmla="*/ 1112635 w 12192000"/>
              <a:gd name="connsiteY49" fmla="*/ 2192325 h 2877832"/>
              <a:gd name="connsiteX50" fmla="*/ 420412 w 12192000"/>
              <a:gd name="connsiteY50" fmla="*/ 1992892 h 2877832"/>
              <a:gd name="connsiteX51" fmla="*/ 0 w 12192000"/>
              <a:gd name="connsiteY51" fmla="*/ 1853975 h 28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000" h="2877832">
                <a:moveTo>
                  <a:pt x="6789701" y="2809623"/>
                </a:moveTo>
                <a:lnTo>
                  <a:pt x="6788702" y="2809701"/>
                </a:lnTo>
                <a:lnTo>
                  <a:pt x="6788476" y="281023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1915388"/>
                </a:lnTo>
                <a:lnTo>
                  <a:pt x="12061096" y="1954428"/>
                </a:lnTo>
                <a:cubicBezTo>
                  <a:pt x="11933500" y="1990642"/>
                  <a:pt x="11805390" y="2025171"/>
                  <a:pt x="11676800" y="2058003"/>
                </a:cubicBezTo>
                <a:cubicBezTo>
                  <a:pt x="11262789" y="2165510"/>
                  <a:pt x="10845343" y="2259112"/>
                  <a:pt x="10425355" y="2341542"/>
                </a:cubicBezTo>
                <a:cubicBezTo>
                  <a:pt x="10092810" y="2406753"/>
                  <a:pt x="9759033" y="2465150"/>
                  <a:pt x="9424022" y="2516704"/>
                </a:cubicBezTo>
                <a:cubicBezTo>
                  <a:pt x="9102997" y="2566361"/>
                  <a:pt x="8781133" y="2610928"/>
                  <a:pt x="8458419" y="2650405"/>
                </a:cubicBezTo>
                <a:cubicBezTo>
                  <a:pt x="8211360" y="2680571"/>
                  <a:pt x="7963792" y="2706144"/>
                  <a:pt x="7715970" y="2730352"/>
                </a:cubicBezTo>
                <a:lnTo>
                  <a:pt x="6951716" y="2796132"/>
                </a:lnTo>
                <a:lnTo>
                  <a:pt x="6936303" y="2798203"/>
                </a:lnTo>
                <a:lnTo>
                  <a:pt x="6790448" y="2809564"/>
                </a:lnTo>
                <a:lnTo>
                  <a:pt x="6799941" y="2811384"/>
                </a:lnTo>
                <a:cubicBezTo>
                  <a:pt x="6811623" y="2811850"/>
                  <a:pt x="6823734" y="2809677"/>
                  <a:pt x="6835432" y="2809677"/>
                </a:cubicBezTo>
                <a:cubicBezTo>
                  <a:pt x="6851580" y="2809677"/>
                  <a:pt x="6867729" y="2807070"/>
                  <a:pt x="6884003" y="2806699"/>
                </a:cubicBezTo>
                <a:cubicBezTo>
                  <a:pt x="7115805" y="2801237"/>
                  <a:pt x="7347351" y="2789070"/>
                  <a:pt x="7578771" y="2774172"/>
                </a:cubicBezTo>
                <a:cubicBezTo>
                  <a:pt x="7927552" y="2751704"/>
                  <a:pt x="8276080" y="2723525"/>
                  <a:pt x="8623845" y="2687275"/>
                </a:cubicBezTo>
                <a:cubicBezTo>
                  <a:pt x="8909939" y="2657977"/>
                  <a:pt x="9195310" y="2623342"/>
                  <a:pt x="9479970" y="2583369"/>
                </a:cubicBezTo>
                <a:cubicBezTo>
                  <a:pt x="9864901" y="2528995"/>
                  <a:pt x="10248014" y="2464281"/>
                  <a:pt x="10629308" y="2389212"/>
                </a:cubicBezTo>
                <a:cubicBezTo>
                  <a:pt x="11090114" y="2298092"/>
                  <a:pt x="11546975" y="2190586"/>
                  <a:pt x="11998498" y="2063218"/>
                </a:cubicBezTo>
                <a:lnTo>
                  <a:pt x="12192000" y="2006219"/>
                </a:lnTo>
                <a:lnTo>
                  <a:pt x="12192000" y="2060956"/>
                </a:lnTo>
                <a:lnTo>
                  <a:pt x="11829257" y="2166255"/>
                </a:lnTo>
                <a:cubicBezTo>
                  <a:pt x="11534769" y="2245952"/>
                  <a:pt x="11238120" y="2316838"/>
                  <a:pt x="10939183" y="2380770"/>
                </a:cubicBezTo>
                <a:cubicBezTo>
                  <a:pt x="10622824" y="2448552"/>
                  <a:pt x="10304941" y="2508549"/>
                  <a:pt x="9985530" y="2560775"/>
                </a:cubicBezTo>
                <a:cubicBezTo>
                  <a:pt x="9720036" y="2604224"/>
                  <a:pt x="9453814" y="2642869"/>
                  <a:pt x="9186882" y="2676722"/>
                </a:cubicBezTo>
                <a:cubicBezTo>
                  <a:pt x="8984197" y="2702296"/>
                  <a:pt x="8781514" y="2726379"/>
                  <a:pt x="8578198" y="2746241"/>
                </a:cubicBezTo>
                <a:cubicBezTo>
                  <a:pt x="8340547" y="2768961"/>
                  <a:pt x="8102644" y="2790436"/>
                  <a:pt x="7864358" y="2807692"/>
                </a:cubicBezTo>
                <a:cubicBezTo>
                  <a:pt x="7554994" y="2830036"/>
                  <a:pt x="7245502" y="2847914"/>
                  <a:pt x="6935502" y="2859086"/>
                </a:cubicBezTo>
                <a:cubicBezTo>
                  <a:pt x="6782917" y="2864549"/>
                  <a:pt x="6630334" y="2868397"/>
                  <a:pt x="6477750" y="2872989"/>
                </a:cubicBezTo>
                <a:cubicBezTo>
                  <a:pt x="6439195" y="2870905"/>
                  <a:pt x="6400529" y="2872530"/>
                  <a:pt x="6362294" y="2877832"/>
                </a:cubicBezTo>
                <a:lnTo>
                  <a:pt x="6057129" y="2877832"/>
                </a:lnTo>
                <a:lnTo>
                  <a:pt x="5977784" y="2873238"/>
                </a:lnTo>
                <a:cubicBezTo>
                  <a:pt x="5740261" y="2860825"/>
                  <a:pt x="5502739" y="2847046"/>
                  <a:pt x="5265087" y="2836989"/>
                </a:cubicBezTo>
                <a:cubicBezTo>
                  <a:pt x="4958267" y="2824573"/>
                  <a:pt x="4651826" y="2804093"/>
                  <a:pt x="4346277" y="2774919"/>
                </a:cubicBezTo>
                <a:cubicBezTo>
                  <a:pt x="4021654" y="2744007"/>
                  <a:pt x="3697795" y="2709372"/>
                  <a:pt x="3373045" y="2676350"/>
                </a:cubicBezTo>
                <a:cubicBezTo>
                  <a:pt x="3035412" y="2642088"/>
                  <a:pt x="2698456" y="2602449"/>
                  <a:pt x="2362173" y="2557423"/>
                </a:cubicBezTo>
                <a:cubicBezTo>
                  <a:pt x="1984692" y="2507270"/>
                  <a:pt x="1608364" y="2449544"/>
                  <a:pt x="1233178" y="2384247"/>
                </a:cubicBezTo>
                <a:cubicBezTo>
                  <a:pt x="842181" y="2315534"/>
                  <a:pt x="453758" y="2237046"/>
                  <a:pt x="68500" y="2144540"/>
                </a:cubicBezTo>
                <a:lnTo>
                  <a:pt x="0" y="2127185"/>
                </a:lnTo>
                <a:lnTo>
                  <a:pt x="0" y="2070696"/>
                </a:lnTo>
                <a:lnTo>
                  <a:pt x="72441" y="2089473"/>
                </a:lnTo>
                <a:cubicBezTo>
                  <a:pt x="247961" y="2131651"/>
                  <a:pt x="424164" y="2170911"/>
                  <a:pt x="600716" y="2207843"/>
                </a:cubicBezTo>
                <a:cubicBezTo>
                  <a:pt x="988279" y="2288657"/>
                  <a:pt x="1378133" y="2357555"/>
                  <a:pt x="1769512" y="2418011"/>
                </a:cubicBezTo>
                <a:cubicBezTo>
                  <a:pt x="2052426" y="2461587"/>
                  <a:pt x="2335725" y="2501684"/>
                  <a:pt x="2613554" y="2534953"/>
                </a:cubicBezTo>
                <a:cubicBezTo>
                  <a:pt x="2605544" y="2537560"/>
                  <a:pt x="2594611" y="2527504"/>
                  <a:pt x="2581134" y="2525022"/>
                </a:cubicBezTo>
                <a:cubicBezTo>
                  <a:pt x="2087178" y="2433070"/>
                  <a:pt x="1597684" y="2322177"/>
                  <a:pt x="1112635" y="2192325"/>
                </a:cubicBezTo>
                <a:cubicBezTo>
                  <a:pt x="880453" y="2130254"/>
                  <a:pt x="649713" y="2063776"/>
                  <a:pt x="420412" y="1992892"/>
                </a:cubicBezTo>
                <a:lnTo>
                  <a:pt x="0" y="1853975"/>
                </a:lnTo>
                <a:close/>
              </a:path>
            </a:pathLst>
          </a:custGeom>
          <a:solidFill>
            <a:srgbClr val="B9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A8061C-D7D1-4177-98D1-4489EDB16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390525"/>
            <a:ext cx="10909640" cy="1510301"/>
          </a:xfrm>
        </p:spPr>
        <p:txBody>
          <a:bodyPr anchor="ctr">
            <a:noAutofit/>
          </a:bodyPr>
          <a:lstStyle/>
          <a:p>
            <a:pPr algn="ctr"/>
            <a:r>
              <a:rPr lang="en-GB" sz="4400" dirty="0">
                <a:solidFill>
                  <a:srgbClr val="FFFFFF"/>
                </a:solidFill>
              </a:rPr>
              <a:t>Modern Foreign Languages at St Joseph’s</a:t>
            </a:r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56037404-66BD-46B5-9323-1B53131967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1753266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St Joseph's Catholic Primary School, Warndon">
            <a:extLst>
              <a:ext uri="{FF2B5EF4-FFF2-40B4-BE49-F238E27FC236}">
                <a16:creationId xmlns:a16="http://schemas.microsoft.com/office/drawing/2014/main" id="{E4929E0F-D447-49C0-9635-0EAB283F2F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75" y="3387392"/>
            <a:ext cx="5715000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046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76906711-0AFB-47DD-A4B6-4E94B38B8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A91F649-894C-41F6-A21D-3D1AC558E9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877832"/>
          </a:xfrm>
          <a:custGeom>
            <a:avLst/>
            <a:gdLst>
              <a:gd name="connsiteX0" fmla="*/ 6789701 w 12192000"/>
              <a:gd name="connsiteY0" fmla="*/ 2809623 h 2877832"/>
              <a:gd name="connsiteX1" fmla="*/ 6788702 w 12192000"/>
              <a:gd name="connsiteY1" fmla="*/ 2809701 h 2877832"/>
              <a:gd name="connsiteX2" fmla="*/ 6788476 w 12192000"/>
              <a:gd name="connsiteY2" fmla="*/ 2810235 h 2877832"/>
              <a:gd name="connsiteX3" fmla="*/ 0 w 12192000"/>
              <a:gd name="connsiteY3" fmla="*/ 0 h 2877832"/>
              <a:gd name="connsiteX4" fmla="*/ 12192000 w 12192000"/>
              <a:gd name="connsiteY4" fmla="*/ 0 h 2877832"/>
              <a:gd name="connsiteX5" fmla="*/ 12192000 w 12192000"/>
              <a:gd name="connsiteY5" fmla="*/ 1915388 h 2877832"/>
              <a:gd name="connsiteX6" fmla="*/ 12061096 w 12192000"/>
              <a:gd name="connsiteY6" fmla="*/ 1954428 h 2877832"/>
              <a:gd name="connsiteX7" fmla="*/ 11676800 w 12192000"/>
              <a:gd name="connsiteY7" fmla="*/ 2058003 h 2877832"/>
              <a:gd name="connsiteX8" fmla="*/ 10425355 w 12192000"/>
              <a:gd name="connsiteY8" fmla="*/ 2341542 h 2877832"/>
              <a:gd name="connsiteX9" fmla="*/ 9424022 w 12192000"/>
              <a:gd name="connsiteY9" fmla="*/ 2516704 h 2877832"/>
              <a:gd name="connsiteX10" fmla="*/ 8458419 w 12192000"/>
              <a:gd name="connsiteY10" fmla="*/ 2650405 h 2877832"/>
              <a:gd name="connsiteX11" fmla="*/ 7715970 w 12192000"/>
              <a:gd name="connsiteY11" fmla="*/ 2730352 h 2877832"/>
              <a:gd name="connsiteX12" fmla="*/ 6951716 w 12192000"/>
              <a:gd name="connsiteY12" fmla="*/ 2796132 h 2877832"/>
              <a:gd name="connsiteX13" fmla="*/ 6936303 w 12192000"/>
              <a:gd name="connsiteY13" fmla="*/ 2798203 h 2877832"/>
              <a:gd name="connsiteX14" fmla="*/ 6790448 w 12192000"/>
              <a:gd name="connsiteY14" fmla="*/ 2809564 h 2877832"/>
              <a:gd name="connsiteX15" fmla="*/ 6799941 w 12192000"/>
              <a:gd name="connsiteY15" fmla="*/ 2811384 h 2877832"/>
              <a:gd name="connsiteX16" fmla="*/ 6835432 w 12192000"/>
              <a:gd name="connsiteY16" fmla="*/ 2809677 h 2877832"/>
              <a:gd name="connsiteX17" fmla="*/ 6884003 w 12192000"/>
              <a:gd name="connsiteY17" fmla="*/ 2806699 h 2877832"/>
              <a:gd name="connsiteX18" fmla="*/ 7578771 w 12192000"/>
              <a:gd name="connsiteY18" fmla="*/ 2774172 h 2877832"/>
              <a:gd name="connsiteX19" fmla="*/ 8623845 w 12192000"/>
              <a:gd name="connsiteY19" fmla="*/ 2687275 h 2877832"/>
              <a:gd name="connsiteX20" fmla="*/ 9479970 w 12192000"/>
              <a:gd name="connsiteY20" fmla="*/ 2583369 h 2877832"/>
              <a:gd name="connsiteX21" fmla="*/ 10629308 w 12192000"/>
              <a:gd name="connsiteY21" fmla="*/ 2389212 h 2877832"/>
              <a:gd name="connsiteX22" fmla="*/ 11998498 w 12192000"/>
              <a:gd name="connsiteY22" fmla="*/ 2063218 h 2877832"/>
              <a:gd name="connsiteX23" fmla="*/ 12192000 w 12192000"/>
              <a:gd name="connsiteY23" fmla="*/ 2006219 h 2877832"/>
              <a:gd name="connsiteX24" fmla="*/ 12192000 w 12192000"/>
              <a:gd name="connsiteY24" fmla="*/ 2060956 h 2877832"/>
              <a:gd name="connsiteX25" fmla="*/ 11829257 w 12192000"/>
              <a:gd name="connsiteY25" fmla="*/ 2166255 h 2877832"/>
              <a:gd name="connsiteX26" fmla="*/ 10939183 w 12192000"/>
              <a:gd name="connsiteY26" fmla="*/ 2380770 h 2877832"/>
              <a:gd name="connsiteX27" fmla="*/ 9985530 w 12192000"/>
              <a:gd name="connsiteY27" fmla="*/ 2560775 h 2877832"/>
              <a:gd name="connsiteX28" fmla="*/ 9186882 w 12192000"/>
              <a:gd name="connsiteY28" fmla="*/ 2676722 h 2877832"/>
              <a:gd name="connsiteX29" fmla="*/ 8578198 w 12192000"/>
              <a:gd name="connsiteY29" fmla="*/ 2746241 h 2877832"/>
              <a:gd name="connsiteX30" fmla="*/ 7864358 w 12192000"/>
              <a:gd name="connsiteY30" fmla="*/ 2807692 h 2877832"/>
              <a:gd name="connsiteX31" fmla="*/ 6935502 w 12192000"/>
              <a:gd name="connsiteY31" fmla="*/ 2859086 h 2877832"/>
              <a:gd name="connsiteX32" fmla="*/ 6477750 w 12192000"/>
              <a:gd name="connsiteY32" fmla="*/ 2872989 h 2877832"/>
              <a:gd name="connsiteX33" fmla="*/ 6362294 w 12192000"/>
              <a:gd name="connsiteY33" fmla="*/ 2877832 h 2877832"/>
              <a:gd name="connsiteX34" fmla="*/ 6057129 w 12192000"/>
              <a:gd name="connsiteY34" fmla="*/ 2877832 h 2877832"/>
              <a:gd name="connsiteX35" fmla="*/ 5977784 w 12192000"/>
              <a:gd name="connsiteY35" fmla="*/ 2873238 h 2877832"/>
              <a:gd name="connsiteX36" fmla="*/ 5265087 w 12192000"/>
              <a:gd name="connsiteY36" fmla="*/ 2836989 h 2877832"/>
              <a:gd name="connsiteX37" fmla="*/ 4346277 w 12192000"/>
              <a:gd name="connsiteY37" fmla="*/ 2774919 h 2877832"/>
              <a:gd name="connsiteX38" fmla="*/ 3373045 w 12192000"/>
              <a:gd name="connsiteY38" fmla="*/ 2676350 h 2877832"/>
              <a:gd name="connsiteX39" fmla="*/ 2362173 w 12192000"/>
              <a:gd name="connsiteY39" fmla="*/ 2557423 h 2877832"/>
              <a:gd name="connsiteX40" fmla="*/ 1233178 w 12192000"/>
              <a:gd name="connsiteY40" fmla="*/ 2384247 h 2877832"/>
              <a:gd name="connsiteX41" fmla="*/ 68500 w 12192000"/>
              <a:gd name="connsiteY41" fmla="*/ 2144540 h 2877832"/>
              <a:gd name="connsiteX42" fmla="*/ 0 w 12192000"/>
              <a:gd name="connsiteY42" fmla="*/ 2127185 h 2877832"/>
              <a:gd name="connsiteX43" fmla="*/ 0 w 12192000"/>
              <a:gd name="connsiteY43" fmla="*/ 2070696 h 2877832"/>
              <a:gd name="connsiteX44" fmla="*/ 72441 w 12192000"/>
              <a:gd name="connsiteY44" fmla="*/ 2089473 h 2877832"/>
              <a:gd name="connsiteX45" fmla="*/ 600716 w 12192000"/>
              <a:gd name="connsiteY45" fmla="*/ 2207843 h 2877832"/>
              <a:gd name="connsiteX46" fmla="*/ 1769512 w 12192000"/>
              <a:gd name="connsiteY46" fmla="*/ 2418011 h 2877832"/>
              <a:gd name="connsiteX47" fmla="*/ 2613554 w 12192000"/>
              <a:gd name="connsiteY47" fmla="*/ 2534953 h 2877832"/>
              <a:gd name="connsiteX48" fmla="*/ 2581134 w 12192000"/>
              <a:gd name="connsiteY48" fmla="*/ 2525022 h 2877832"/>
              <a:gd name="connsiteX49" fmla="*/ 1112635 w 12192000"/>
              <a:gd name="connsiteY49" fmla="*/ 2192325 h 2877832"/>
              <a:gd name="connsiteX50" fmla="*/ 420412 w 12192000"/>
              <a:gd name="connsiteY50" fmla="*/ 1992892 h 2877832"/>
              <a:gd name="connsiteX51" fmla="*/ 0 w 12192000"/>
              <a:gd name="connsiteY51" fmla="*/ 1853975 h 28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000" h="2877832">
                <a:moveTo>
                  <a:pt x="6789701" y="2809623"/>
                </a:moveTo>
                <a:lnTo>
                  <a:pt x="6788702" y="2809701"/>
                </a:lnTo>
                <a:lnTo>
                  <a:pt x="6788476" y="281023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1915388"/>
                </a:lnTo>
                <a:lnTo>
                  <a:pt x="12061096" y="1954428"/>
                </a:lnTo>
                <a:cubicBezTo>
                  <a:pt x="11933500" y="1990642"/>
                  <a:pt x="11805390" y="2025171"/>
                  <a:pt x="11676800" y="2058003"/>
                </a:cubicBezTo>
                <a:cubicBezTo>
                  <a:pt x="11262789" y="2165510"/>
                  <a:pt x="10845343" y="2259112"/>
                  <a:pt x="10425355" y="2341542"/>
                </a:cubicBezTo>
                <a:cubicBezTo>
                  <a:pt x="10092810" y="2406753"/>
                  <a:pt x="9759033" y="2465150"/>
                  <a:pt x="9424022" y="2516704"/>
                </a:cubicBezTo>
                <a:cubicBezTo>
                  <a:pt x="9102997" y="2566361"/>
                  <a:pt x="8781133" y="2610928"/>
                  <a:pt x="8458419" y="2650405"/>
                </a:cubicBezTo>
                <a:cubicBezTo>
                  <a:pt x="8211360" y="2680571"/>
                  <a:pt x="7963792" y="2706144"/>
                  <a:pt x="7715970" y="2730352"/>
                </a:cubicBezTo>
                <a:lnTo>
                  <a:pt x="6951716" y="2796132"/>
                </a:lnTo>
                <a:lnTo>
                  <a:pt x="6936303" y="2798203"/>
                </a:lnTo>
                <a:lnTo>
                  <a:pt x="6790448" y="2809564"/>
                </a:lnTo>
                <a:lnTo>
                  <a:pt x="6799941" y="2811384"/>
                </a:lnTo>
                <a:cubicBezTo>
                  <a:pt x="6811623" y="2811850"/>
                  <a:pt x="6823734" y="2809677"/>
                  <a:pt x="6835432" y="2809677"/>
                </a:cubicBezTo>
                <a:cubicBezTo>
                  <a:pt x="6851580" y="2809677"/>
                  <a:pt x="6867729" y="2807070"/>
                  <a:pt x="6884003" y="2806699"/>
                </a:cubicBezTo>
                <a:cubicBezTo>
                  <a:pt x="7115805" y="2801237"/>
                  <a:pt x="7347351" y="2789070"/>
                  <a:pt x="7578771" y="2774172"/>
                </a:cubicBezTo>
                <a:cubicBezTo>
                  <a:pt x="7927552" y="2751704"/>
                  <a:pt x="8276080" y="2723525"/>
                  <a:pt x="8623845" y="2687275"/>
                </a:cubicBezTo>
                <a:cubicBezTo>
                  <a:pt x="8909939" y="2657977"/>
                  <a:pt x="9195310" y="2623342"/>
                  <a:pt x="9479970" y="2583369"/>
                </a:cubicBezTo>
                <a:cubicBezTo>
                  <a:pt x="9864901" y="2528995"/>
                  <a:pt x="10248014" y="2464281"/>
                  <a:pt x="10629308" y="2389212"/>
                </a:cubicBezTo>
                <a:cubicBezTo>
                  <a:pt x="11090114" y="2298092"/>
                  <a:pt x="11546975" y="2190586"/>
                  <a:pt x="11998498" y="2063218"/>
                </a:cubicBezTo>
                <a:lnTo>
                  <a:pt x="12192000" y="2006219"/>
                </a:lnTo>
                <a:lnTo>
                  <a:pt x="12192000" y="2060956"/>
                </a:lnTo>
                <a:lnTo>
                  <a:pt x="11829257" y="2166255"/>
                </a:lnTo>
                <a:cubicBezTo>
                  <a:pt x="11534769" y="2245952"/>
                  <a:pt x="11238120" y="2316838"/>
                  <a:pt x="10939183" y="2380770"/>
                </a:cubicBezTo>
                <a:cubicBezTo>
                  <a:pt x="10622824" y="2448552"/>
                  <a:pt x="10304941" y="2508549"/>
                  <a:pt x="9985530" y="2560775"/>
                </a:cubicBezTo>
                <a:cubicBezTo>
                  <a:pt x="9720036" y="2604224"/>
                  <a:pt x="9453814" y="2642869"/>
                  <a:pt x="9186882" y="2676722"/>
                </a:cubicBezTo>
                <a:cubicBezTo>
                  <a:pt x="8984197" y="2702296"/>
                  <a:pt x="8781514" y="2726379"/>
                  <a:pt x="8578198" y="2746241"/>
                </a:cubicBezTo>
                <a:cubicBezTo>
                  <a:pt x="8340547" y="2768961"/>
                  <a:pt x="8102644" y="2790436"/>
                  <a:pt x="7864358" y="2807692"/>
                </a:cubicBezTo>
                <a:cubicBezTo>
                  <a:pt x="7554994" y="2830036"/>
                  <a:pt x="7245502" y="2847914"/>
                  <a:pt x="6935502" y="2859086"/>
                </a:cubicBezTo>
                <a:cubicBezTo>
                  <a:pt x="6782917" y="2864549"/>
                  <a:pt x="6630334" y="2868397"/>
                  <a:pt x="6477750" y="2872989"/>
                </a:cubicBezTo>
                <a:cubicBezTo>
                  <a:pt x="6439195" y="2870905"/>
                  <a:pt x="6400529" y="2872530"/>
                  <a:pt x="6362294" y="2877832"/>
                </a:cubicBezTo>
                <a:lnTo>
                  <a:pt x="6057129" y="2877832"/>
                </a:lnTo>
                <a:lnTo>
                  <a:pt x="5977784" y="2873238"/>
                </a:lnTo>
                <a:cubicBezTo>
                  <a:pt x="5740261" y="2860825"/>
                  <a:pt x="5502739" y="2847046"/>
                  <a:pt x="5265087" y="2836989"/>
                </a:cubicBezTo>
                <a:cubicBezTo>
                  <a:pt x="4958267" y="2824573"/>
                  <a:pt x="4651826" y="2804093"/>
                  <a:pt x="4346277" y="2774919"/>
                </a:cubicBezTo>
                <a:cubicBezTo>
                  <a:pt x="4021654" y="2744007"/>
                  <a:pt x="3697795" y="2709372"/>
                  <a:pt x="3373045" y="2676350"/>
                </a:cubicBezTo>
                <a:cubicBezTo>
                  <a:pt x="3035412" y="2642088"/>
                  <a:pt x="2698456" y="2602449"/>
                  <a:pt x="2362173" y="2557423"/>
                </a:cubicBezTo>
                <a:cubicBezTo>
                  <a:pt x="1984692" y="2507270"/>
                  <a:pt x="1608364" y="2449544"/>
                  <a:pt x="1233178" y="2384247"/>
                </a:cubicBezTo>
                <a:cubicBezTo>
                  <a:pt x="842181" y="2315534"/>
                  <a:pt x="453758" y="2237046"/>
                  <a:pt x="68500" y="2144540"/>
                </a:cubicBezTo>
                <a:lnTo>
                  <a:pt x="0" y="2127185"/>
                </a:lnTo>
                <a:lnTo>
                  <a:pt x="0" y="2070696"/>
                </a:lnTo>
                <a:lnTo>
                  <a:pt x="72441" y="2089473"/>
                </a:lnTo>
                <a:cubicBezTo>
                  <a:pt x="247961" y="2131651"/>
                  <a:pt x="424164" y="2170911"/>
                  <a:pt x="600716" y="2207843"/>
                </a:cubicBezTo>
                <a:cubicBezTo>
                  <a:pt x="988279" y="2288657"/>
                  <a:pt x="1378133" y="2357555"/>
                  <a:pt x="1769512" y="2418011"/>
                </a:cubicBezTo>
                <a:cubicBezTo>
                  <a:pt x="2052426" y="2461587"/>
                  <a:pt x="2335725" y="2501684"/>
                  <a:pt x="2613554" y="2534953"/>
                </a:cubicBezTo>
                <a:cubicBezTo>
                  <a:pt x="2605544" y="2537560"/>
                  <a:pt x="2594611" y="2527504"/>
                  <a:pt x="2581134" y="2525022"/>
                </a:cubicBezTo>
                <a:cubicBezTo>
                  <a:pt x="2087178" y="2433070"/>
                  <a:pt x="1597684" y="2322177"/>
                  <a:pt x="1112635" y="2192325"/>
                </a:cubicBezTo>
                <a:cubicBezTo>
                  <a:pt x="880453" y="2130254"/>
                  <a:pt x="649713" y="2063776"/>
                  <a:pt x="420412" y="1992892"/>
                </a:cubicBezTo>
                <a:lnTo>
                  <a:pt x="0" y="1853975"/>
                </a:lnTo>
                <a:close/>
              </a:path>
            </a:pathLst>
          </a:custGeom>
          <a:solidFill>
            <a:srgbClr val="B9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A8061C-D7D1-4177-98D1-4489EDB16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390525"/>
            <a:ext cx="10909640" cy="1510301"/>
          </a:xfrm>
        </p:spPr>
        <p:txBody>
          <a:bodyPr anchor="ctr">
            <a:normAutofit/>
          </a:bodyPr>
          <a:lstStyle/>
          <a:p>
            <a:pPr algn="ctr"/>
            <a:r>
              <a:rPr lang="en-GB" sz="6600" dirty="0">
                <a:solidFill>
                  <a:srgbClr val="FFFFFF"/>
                </a:solidFill>
              </a:rPr>
              <a:t>When I leave St Joseph’s…</a:t>
            </a:r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56037404-66BD-46B5-9323-1B53131967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1753266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6F05EE-FB7D-44A0-9873-D65198A22AB0}"/>
              </a:ext>
            </a:extLst>
          </p:cNvPr>
          <p:cNvSpPr txBox="1"/>
          <p:nvPr/>
        </p:nvSpPr>
        <p:spPr>
          <a:xfrm>
            <a:off x="752475" y="3291737"/>
            <a:ext cx="1058944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Debbie Hepplewhite Print Font" panose="03050602040000000000" pitchFamily="66" charset="0"/>
              </a:rPr>
              <a:t>I am going to be able to communicate in a different language.</a:t>
            </a:r>
            <a:endParaRPr lang="en-GB" sz="4000" dirty="0">
              <a:highlight>
                <a:srgbClr val="FFFF00"/>
              </a:highlight>
              <a:latin typeface="Debbie Hepplewhite Print Font" panose="03050602040000000000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DBF880C-F0E0-458D-A384-0D8CE2676CB9}"/>
              </a:ext>
            </a:extLst>
          </p:cNvPr>
          <p:cNvSpPr txBox="1"/>
          <p:nvPr/>
        </p:nvSpPr>
        <p:spPr>
          <a:xfrm>
            <a:off x="384845" y="5704475"/>
            <a:ext cx="116331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Debbie Hepplewhite Print Font" panose="03050602040000000000" pitchFamily="66" charset="0"/>
              </a:rPr>
              <a:t>What will this look like? </a:t>
            </a:r>
          </a:p>
        </p:txBody>
      </p:sp>
    </p:spTree>
    <p:extLst>
      <p:ext uri="{BB962C8B-B14F-4D97-AF65-F5344CB8AC3E}">
        <p14:creationId xmlns:p14="http://schemas.microsoft.com/office/powerpoint/2010/main" val="3148396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76906711-0AFB-47DD-A4B6-4E94B38B8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A91F649-894C-41F6-A21D-3D1AC558E9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877832"/>
          </a:xfrm>
          <a:custGeom>
            <a:avLst/>
            <a:gdLst>
              <a:gd name="connsiteX0" fmla="*/ 6789701 w 12192000"/>
              <a:gd name="connsiteY0" fmla="*/ 2809623 h 2877832"/>
              <a:gd name="connsiteX1" fmla="*/ 6788702 w 12192000"/>
              <a:gd name="connsiteY1" fmla="*/ 2809701 h 2877832"/>
              <a:gd name="connsiteX2" fmla="*/ 6788476 w 12192000"/>
              <a:gd name="connsiteY2" fmla="*/ 2810235 h 2877832"/>
              <a:gd name="connsiteX3" fmla="*/ 0 w 12192000"/>
              <a:gd name="connsiteY3" fmla="*/ 0 h 2877832"/>
              <a:gd name="connsiteX4" fmla="*/ 12192000 w 12192000"/>
              <a:gd name="connsiteY4" fmla="*/ 0 h 2877832"/>
              <a:gd name="connsiteX5" fmla="*/ 12192000 w 12192000"/>
              <a:gd name="connsiteY5" fmla="*/ 1915388 h 2877832"/>
              <a:gd name="connsiteX6" fmla="*/ 12061096 w 12192000"/>
              <a:gd name="connsiteY6" fmla="*/ 1954428 h 2877832"/>
              <a:gd name="connsiteX7" fmla="*/ 11676800 w 12192000"/>
              <a:gd name="connsiteY7" fmla="*/ 2058003 h 2877832"/>
              <a:gd name="connsiteX8" fmla="*/ 10425355 w 12192000"/>
              <a:gd name="connsiteY8" fmla="*/ 2341542 h 2877832"/>
              <a:gd name="connsiteX9" fmla="*/ 9424022 w 12192000"/>
              <a:gd name="connsiteY9" fmla="*/ 2516704 h 2877832"/>
              <a:gd name="connsiteX10" fmla="*/ 8458419 w 12192000"/>
              <a:gd name="connsiteY10" fmla="*/ 2650405 h 2877832"/>
              <a:gd name="connsiteX11" fmla="*/ 7715970 w 12192000"/>
              <a:gd name="connsiteY11" fmla="*/ 2730352 h 2877832"/>
              <a:gd name="connsiteX12" fmla="*/ 6951716 w 12192000"/>
              <a:gd name="connsiteY12" fmla="*/ 2796132 h 2877832"/>
              <a:gd name="connsiteX13" fmla="*/ 6936303 w 12192000"/>
              <a:gd name="connsiteY13" fmla="*/ 2798203 h 2877832"/>
              <a:gd name="connsiteX14" fmla="*/ 6790448 w 12192000"/>
              <a:gd name="connsiteY14" fmla="*/ 2809564 h 2877832"/>
              <a:gd name="connsiteX15" fmla="*/ 6799941 w 12192000"/>
              <a:gd name="connsiteY15" fmla="*/ 2811384 h 2877832"/>
              <a:gd name="connsiteX16" fmla="*/ 6835432 w 12192000"/>
              <a:gd name="connsiteY16" fmla="*/ 2809677 h 2877832"/>
              <a:gd name="connsiteX17" fmla="*/ 6884003 w 12192000"/>
              <a:gd name="connsiteY17" fmla="*/ 2806699 h 2877832"/>
              <a:gd name="connsiteX18" fmla="*/ 7578771 w 12192000"/>
              <a:gd name="connsiteY18" fmla="*/ 2774172 h 2877832"/>
              <a:gd name="connsiteX19" fmla="*/ 8623845 w 12192000"/>
              <a:gd name="connsiteY19" fmla="*/ 2687275 h 2877832"/>
              <a:gd name="connsiteX20" fmla="*/ 9479970 w 12192000"/>
              <a:gd name="connsiteY20" fmla="*/ 2583369 h 2877832"/>
              <a:gd name="connsiteX21" fmla="*/ 10629308 w 12192000"/>
              <a:gd name="connsiteY21" fmla="*/ 2389212 h 2877832"/>
              <a:gd name="connsiteX22" fmla="*/ 11998498 w 12192000"/>
              <a:gd name="connsiteY22" fmla="*/ 2063218 h 2877832"/>
              <a:gd name="connsiteX23" fmla="*/ 12192000 w 12192000"/>
              <a:gd name="connsiteY23" fmla="*/ 2006219 h 2877832"/>
              <a:gd name="connsiteX24" fmla="*/ 12192000 w 12192000"/>
              <a:gd name="connsiteY24" fmla="*/ 2060956 h 2877832"/>
              <a:gd name="connsiteX25" fmla="*/ 11829257 w 12192000"/>
              <a:gd name="connsiteY25" fmla="*/ 2166255 h 2877832"/>
              <a:gd name="connsiteX26" fmla="*/ 10939183 w 12192000"/>
              <a:gd name="connsiteY26" fmla="*/ 2380770 h 2877832"/>
              <a:gd name="connsiteX27" fmla="*/ 9985530 w 12192000"/>
              <a:gd name="connsiteY27" fmla="*/ 2560775 h 2877832"/>
              <a:gd name="connsiteX28" fmla="*/ 9186882 w 12192000"/>
              <a:gd name="connsiteY28" fmla="*/ 2676722 h 2877832"/>
              <a:gd name="connsiteX29" fmla="*/ 8578198 w 12192000"/>
              <a:gd name="connsiteY29" fmla="*/ 2746241 h 2877832"/>
              <a:gd name="connsiteX30" fmla="*/ 7864358 w 12192000"/>
              <a:gd name="connsiteY30" fmla="*/ 2807692 h 2877832"/>
              <a:gd name="connsiteX31" fmla="*/ 6935502 w 12192000"/>
              <a:gd name="connsiteY31" fmla="*/ 2859086 h 2877832"/>
              <a:gd name="connsiteX32" fmla="*/ 6477750 w 12192000"/>
              <a:gd name="connsiteY32" fmla="*/ 2872989 h 2877832"/>
              <a:gd name="connsiteX33" fmla="*/ 6362294 w 12192000"/>
              <a:gd name="connsiteY33" fmla="*/ 2877832 h 2877832"/>
              <a:gd name="connsiteX34" fmla="*/ 6057129 w 12192000"/>
              <a:gd name="connsiteY34" fmla="*/ 2877832 h 2877832"/>
              <a:gd name="connsiteX35" fmla="*/ 5977784 w 12192000"/>
              <a:gd name="connsiteY35" fmla="*/ 2873238 h 2877832"/>
              <a:gd name="connsiteX36" fmla="*/ 5265087 w 12192000"/>
              <a:gd name="connsiteY36" fmla="*/ 2836989 h 2877832"/>
              <a:gd name="connsiteX37" fmla="*/ 4346277 w 12192000"/>
              <a:gd name="connsiteY37" fmla="*/ 2774919 h 2877832"/>
              <a:gd name="connsiteX38" fmla="*/ 3373045 w 12192000"/>
              <a:gd name="connsiteY38" fmla="*/ 2676350 h 2877832"/>
              <a:gd name="connsiteX39" fmla="*/ 2362173 w 12192000"/>
              <a:gd name="connsiteY39" fmla="*/ 2557423 h 2877832"/>
              <a:gd name="connsiteX40" fmla="*/ 1233178 w 12192000"/>
              <a:gd name="connsiteY40" fmla="*/ 2384247 h 2877832"/>
              <a:gd name="connsiteX41" fmla="*/ 68500 w 12192000"/>
              <a:gd name="connsiteY41" fmla="*/ 2144540 h 2877832"/>
              <a:gd name="connsiteX42" fmla="*/ 0 w 12192000"/>
              <a:gd name="connsiteY42" fmla="*/ 2127185 h 2877832"/>
              <a:gd name="connsiteX43" fmla="*/ 0 w 12192000"/>
              <a:gd name="connsiteY43" fmla="*/ 2070696 h 2877832"/>
              <a:gd name="connsiteX44" fmla="*/ 72441 w 12192000"/>
              <a:gd name="connsiteY44" fmla="*/ 2089473 h 2877832"/>
              <a:gd name="connsiteX45" fmla="*/ 600716 w 12192000"/>
              <a:gd name="connsiteY45" fmla="*/ 2207843 h 2877832"/>
              <a:gd name="connsiteX46" fmla="*/ 1769512 w 12192000"/>
              <a:gd name="connsiteY46" fmla="*/ 2418011 h 2877832"/>
              <a:gd name="connsiteX47" fmla="*/ 2613554 w 12192000"/>
              <a:gd name="connsiteY47" fmla="*/ 2534953 h 2877832"/>
              <a:gd name="connsiteX48" fmla="*/ 2581134 w 12192000"/>
              <a:gd name="connsiteY48" fmla="*/ 2525022 h 2877832"/>
              <a:gd name="connsiteX49" fmla="*/ 1112635 w 12192000"/>
              <a:gd name="connsiteY49" fmla="*/ 2192325 h 2877832"/>
              <a:gd name="connsiteX50" fmla="*/ 420412 w 12192000"/>
              <a:gd name="connsiteY50" fmla="*/ 1992892 h 2877832"/>
              <a:gd name="connsiteX51" fmla="*/ 0 w 12192000"/>
              <a:gd name="connsiteY51" fmla="*/ 1853975 h 28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000" h="2877832">
                <a:moveTo>
                  <a:pt x="6789701" y="2809623"/>
                </a:moveTo>
                <a:lnTo>
                  <a:pt x="6788702" y="2809701"/>
                </a:lnTo>
                <a:lnTo>
                  <a:pt x="6788476" y="281023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1915388"/>
                </a:lnTo>
                <a:lnTo>
                  <a:pt x="12061096" y="1954428"/>
                </a:lnTo>
                <a:cubicBezTo>
                  <a:pt x="11933500" y="1990642"/>
                  <a:pt x="11805390" y="2025171"/>
                  <a:pt x="11676800" y="2058003"/>
                </a:cubicBezTo>
                <a:cubicBezTo>
                  <a:pt x="11262789" y="2165510"/>
                  <a:pt x="10845343" y="2259112"/>
                  <a:pt x="10425355" y="2341542"/>
                </a:cubicBezTo>
                <a:cubicBezTo>
                  <a:pt x="10092810" y="2406753"/>
                  <a:pt x="9759033" y="2465150"/>
                  <a:pt x="9424022" y="2516704"/>
                </a:cubicBezTo>
                <a:cubicBezTo>
                  <a:pt x="9102997" y="2566361"/>
                  <a:pt x="8781133" y="2610928"/>
                  <a:pt x="8458419" y="2650405"/>
                </a:cubicBezTo>
                <a:cubicBezTo>
                  <a:pt x="8211360" y="2680571"/>
                  <a:pt x="7963792" y="2706144"/>
                  <a:pt x="7715970" y="2730352"/>
                </a:cubicBezTo>
                <a:lnTo>
                  <a:pt x="6951716" y="2796132"/>
                </a:lnTo>
                <a:lnTo>
                  <a:pt x="6936303" y="2798203"/>
                </a:lnTo>
                <a:lnTo>
                  <a:pt x="6790448" y="2809564"/>
                </a:lnTo>
                <a:lnTo>
                  <a:pt x="6799941" y="2811384"/>
                </a:lnTo>
                <a:cubicBezTo>
                  <a:pt x="6811623" y="2811850"/>
                  <a:pt x="6823734" y="2809677"/>
                  <a:pt x="6835432" y="2809677"/>
                </a:cubicBezTo>
                <a:cubicBezTo>
                  <a:pt x="6851580" y="2809677"/>
                  <a:pt x="6867729" y="2807070"/>
                  <a:pt x="6884003" y="2806699"/>
                </a:cubicBezTo>
                <a:cubicBezTo>
                  <a:pt x="7115805" y="2801237"/>
                  <a:pt x="7347351" y="2789070"/>
                  <a:pt x="7578771" y="2774172"/>
                </a:cubicBezTo>
                <a:cubicBezTo>
                  <a:pt x="7927552" y="2751704"/>
                  <a:pt x="8276080" y="2723525"/>
                  <a:pt x="8623845" y="2687275"/>
                </a:cubicBezTo>
                <a:cubicBezTo>
                  <a:pt x="8909939" y="2657977"/>
                  <a:pt x="9195310" y="2623342"/>
                  <a:pt x="9479970" y="2583369"/>
                </a:cubicBezTo>
                <a:cubicBezTo>
                  <a:pt x="9864901" y="2528995"/>
                  <a:pt x="10248014" y="2464281"/>
                  <a:pt x="10629308" y="2389212"/>
                </a:cubicBezTo>
                <a:cubicBezTo>
                  <a:pt x="11090114" y="2298092"/>
                  <a:pt x="11546975" y="2190586"/>
                  <a:pt x="11998498" y="2063218"/>
                </a:cubicBezTo>
                <a:lnTo>
                  <a:pt x="12192000" y="2006219"/>
                </a:lnTo>
                <a:lnTo>
                  <a:pt x="12192000" y="2060956"/>
                </a:lnTo>
                <a:lnTo>
                  <a:pt x="11829257" y="2166255"/>
                </a:lnTo>
                <a:cubicBezTo>
                  <a:pt x="11534769" y="2245952"/>
                  <a:pt x="11238120" y="2316838"/>
                  <a:pt x="10939183" y="2380770"/>
                </a:cubicBezTo>
                <a:cubicBezTo>
                  <a:pt x="10622824" y="2448552"/>
                  <a:pt x="10304941" y="2508549"/>
                  <a:pt x="9985530" y="2560775"/>
                </a:cubicBezTo>
                <a:cubicBezTo>
                  <a:pt x="9720036" y="2604224"/>
                  <a:pt x="9453814" y="2642869"/>
                  <a:pt x="9186882" y="2676722"/>
                </a:cubicBezTo>
                <a:cubicBezTo>
                  <a:pt x="8984197" y="2702296"/>
                  <a:pt x="8781514" y="2726379"/>
                  <a:pt x="8578198" y="2746241"/>
                </a:cubicBezTo>
                <a:cubicBezTo>
                  <a:pt x="8340547" y="2768961"/>
                  <a:pt x="8102644" y="2790436"/>
                  <a:pt x="7864358" y="2807692"/>
                </a:cubicBezTo>
                <a:cubicBezTo>
                  <a:pt x="7554994" y="2830036"/>
                  <a:pt x="7245502" y="2847914"/>
                  <a:pt x="6935502" y="2859086"/>
                </a:cubicBezTo>
                <a:cubicBezTo>
                  <a:pt x="6782917" y="2864549"/>
                  <a:pt x="6630334" y="2868397"/>
                  <a:pt x="6477750" y="2872989"/>
                </a:cubicBezTo>
                <a:cubicBezTo>
                  <a:pt x="6439195" y="2870905"/>
                  <a:pt x="6400529" y="2872530"/>
                  <a:pt x="6362294" y="2877832"/>
                </a:cubicBezTo>
                <a:lnTo>
                  <a:pt x="6057129" y="2877832"/>
                </a:lnTo>
                <a:lnTo>
                  <a:pt x="5977784" y="2873238"/>
                </a:lnTo>
                <a:cubicBezTo>
                  <a:pt x="5740261" y="2860825"/>
                  <a:pt x="5502739" y="2847046"/>
                  <a:pt x="5265087" y="2836989"/>
                </a:cubicBezTo>
                <a:cubicBezTo>
                  <a:pt x="4958267" y="2824573"/>
                  <a:pt x="4651826" y="2804093"/>
                  <a:pt x="4346277" y="2774919"/>
                </a:cubicBezTo>
                <a:cubicBezTo>
                  <a:pt x="4021654" y="2744007"/>
                  <a:pt x="3697795" y="2709372"/>
                  <a:pt x="3373045" y="2676350"/>
                </a:cubicBezTo>
                <a:cubicBezTo>
                  <a:pt x="3035412" y="2642088"/>
                  <a:pt x="2698456" y="2602449"/>
                  <a:pt x="2362173" y="2557423"/>
                </a:cubicBezTo>
                <a:cubicBezTo>
                  <a:pt x="1984692" y="2507270"/>
                  <a:pt x="1608364" y="2449544"/>
                  <a:pt x="1233178" y="2384247"/>
                </a:cubicBezTo>
                <a:cubicBezTo>
                  <a:pt x="842181" y="2315534"/>
                  <a:pt x="453758" y="2237046"/>
                  <a:pt x="68500" y="2144540"/>
                </a:cubicBezTo>
                <a:lnTo>
                  <a:pt x="0" y="2127185"/>
                </a:lnTo>
                <a:lnTo>
                  <a:pt x="0" y="2070696"/>
                </a:lnTo>
                <a:lnTo>
                  <a:pt x="72441" y="2089473"/>
                </a:lnTo>
                <a:cubicBezTo>
                  <a:pt x="247961" y="2131651"/>
                  <a:pt x="424164" y="2170911"/>
                  <a:pt x="600716" y="2207843"/>
                </a:cubicBezTo>
                <a:cubicBezTo>
                  <a:pt x="988279" y="2288657"/>
                  <a:pt x="1378133" y="2357555"/>
                  <a:pt x="1769512" y="2418011"/>
                </a:cubicBezTo>
                <a:cubicBezTo>
                  <a:pt x="2052426" y="2461587"/>
                  <a:pt x="2335725" y="2501684"/>
                  <a:pt x="2613554" y="2534953"/>
                </a:cubicBezTo>
                <a:cubicBezTo>
                  <a:pt x="2605544" y="2537560"/>
                  <a:pt x="2594611" y="2527504"/>
                  <a:pt x="2581134" y="2525022"/>
                </a:cubicBezTo>
                <a:cubicBezTo>
                  <a:pt x="2087178" y="2433070"/>
                  <a:pt x="1597684" y="2322177"/>
                  <a:pt x="1112635" y="2192325"/>
                </a:cubicBezTo>
                <a:cubicBezTo>
                  <a:pt x="880453" y="2130254"/>
                  <a:pt x="649713" y="2063776"/>
                  <a:pt x="420412" y="1992892"/>
                </a:cubicBezTo>
                <a:lnTo>
                  <a:pt x="0" y="1853975"/>
                </a:lnTo>
                <a:close/>
              </a:path>
            </a:pathLst>
          </a:custGeom>
          <a:solidFill>
            <a:srgbClr val="B9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A8061C-D7D1-4177-98D1-4489EDB16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390525"/>
            <a:ext cx="10909640" cy="1510301"/>
          </a:xfrm>
        </p:spPr>
        <p:txBody>
          <a:bodyPr anchor="ctr">
            <a:normAutofit/>
          </a:bodyPr>
          <a:lstStyle/>
          <a:p>
            <a:pPr algn="ctr"/>
            <a:r>
              <a:rPr lang="en-GB" sz="6600" dirty="0">
                <a:solidFill>
                  <a:srgbClr val="FFFFFF"/>
                </a:solidFill>
              </a:rPr>
              <a:t>I will be able to…</a:t>
            </a:r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56037404-66BD-46B5-9323-1B53131967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1753266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D9B13C-23D9-42FE-9DED-839360CBBBEC}"/>
              </a:ext>
            </a:extLst>
          </p:cNvPr>
          <p:cNvSpPr txBox="1"/>
          <p:nvPr/>
        </p:nvSpPr>
        <p:spPr>
          <a:xfrm>
            <a:off x="1590788" y="4061160"/>
            <a:ext cx="96976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Debbie Hepplewhite Print Font" panose="03050602040000000000" pitchFamily="66" charset="0"/>
              </a:rPr>
              <a:t>Listen and join in with songs, rhymes and stories.  </a:t>
            </a:r>
          </a:p>
        </p:txBody>
      </p:sp>
    </p:spTree>
    <p:extLst>
      <p:ext uri="{BB962C8B-B14F-4D97-AF65-F5344CB8AC3E}">
        <p14:creationId xmlns:p14="http://schemas.microsoft.com/office/powerpoint/2010/main" val="3495093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76906711-0AFB-47DD-A4B6-4E94B38B8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A91F649-894C-41F6-A21D-3D1AC558E9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877832"/>
          </a:xfrm>
          <a:custGeom>
            <a:avLst/>
            <a:gdLst>
              <a:gd name="connsiteX0" fmla="*/ 6789701 w 12192000"/>
              <a:gd name="connsiteY0" fmla="*/ 2809623 h 2877832"/>
              <a:gd name="connsiteX1" fmla="*/ 6788702 w 12192000"/>
              <a:gd name="connsiteY1" fmla="*/ 2809701 h 2877832"/>
              <a:gd name="connsiteX2" fmla="*/ 6788476 w 12192000"/>
              <a:gd name="connsiteY2" fmla="*/ 2810235 h 2877832"/>
              <a:gd name="connsiteX3" fmla="*/ 0 w 12192000"/>
              <a:gd name="connsiteY3" fmla="*/ 0 h 2877832"/>
              <a:gd name="connsiteX4" fmla="*/ 12192000 w 12192000"/>
              <a:gd name="connsiteY4" fmla="*/ 0 h 2877832"/>
              <a:gd name="connsiteX5" fmla="*/ 12192000 w 12192000"/>
              <a:gd name="connsiteY5" fmla="*/ 1915388 h 2877832"/>
              <a:gd name="connsiteX6" fmla="*/ 12061096 w 12192000"/>
              <a:gd name="connsiteY6" fmla="*/ 1954428 h 2877832"/>
              <a:gd name="connsiteX7" fmla="*/ 11676800 w 12192000"/>
              <a:gd name="connsiteY7" fmla="*/ 2058003 h 2877832"/>
              <a:gd name="connsiteX8" fmla="*/ 10425355 w 12192000"/>
              <a:gd name="connsiteY8" fmla="*/ 2341542 h 2877832"/>
              <a:gd name="connsiteX9" fmla="*/ 9424022 w 12192000"/>
              <a:gd name="connsiteY9" fmla="*/ 2516704 h 2877832"/>
              <a:gd name="connsiteX10" fmla="*/ 8458419 w 12192000"/>
              <a:gd name="connsiteY10" fmla="*/ 2650405 h 2877832"/>
              <a:gd name="connsiteX11" fmla="*/ 7715970 w 12192000"/>
              <a:gd name="connsiteY11" fmla="*/ 2730352 h 2877832"/>
              <a:gd name="connsiteX12" fmla="*/ 6951716 w 12192000"/>
              <a:gd name="connsiteY12" fmla="*/ 2796132 h 2877832"/>
              <a:gd name="connsiteX13" fmla="*/ 6936303 w 12192000"/>
              <a:gd name="connsiteY13" fmla="*/ 2798203 h 2877832"/>
              <a:gd name="connsiteX14" fmla="*/ 6790448 w 12192000"/>
              <a:gd name="connsiteY14" fmla="*/ 2809564 h 2877832"/>
              <a:gd name="connsiteX15" fmla="*/ 6799941 w 12192000"/>
              <a:gd name="connsiteY15" fmla="*/ 2811384 h 2877832"/>
              <a:gd name="connsiteX16" fmla="*/ 6835432 w 12192000"/>
              <a:gd name="connsiteY16" fmla="*/ 2809677 h 2877832"/>
              <a:gd name="connsiteX17" fmla="*/ 6884003 w 12192000"/>
              <a:gd name="connsiteY17" fmla="*/ 2806699 h 2877832"/>
              <a:gd name="connsiteX18" fmla="*/ 7578771 w 12192000"/>
              <a:gd name="connsiteY18" fmla="*/ 2774172 h 2877832"/>
              <a:gd name="connsiteX19" fmla="*/ 8623845 w 12192000"/>
              <a:gd name="connsiteY19" fmla="*/ 2687275 h 2877832"/>
              <a:gd name="connsiteX20" fmla="*/ 9479970 w 12192000"/>
              <a:gd name="connsiteY20" fmla="*/ 2583369 h 2877832"/>
              <a:gd name="connsiteX21" fmla="*/ 10629308 w 12192000"/>
              <a:gd name="connsiteY21" fmla="*/ 2389212 h 2877832"/>
              <a:gd name="connsiteX22" fmla="*/ 11998498 w 12192000"/>
              <a:gd name="connsiteY22" fmla="*/ 2063218 h 2877832"/>
              <a:gd name="connsiteX23" fmla="*/ 12192000 w 12192000"/>
              <a:gd name="connsiteY23" fmla="*/ 2006219 h 2877832"/>
              <a:gd name="connsiteX24" fmla="*/ 12192000 w 12192000"/>
              <a:gd name="connsiteY24" fmla="*/ 2060956 h 2877832"/>
              <a:gd name="connsiteX25" fmla="*/ 11829257 w 12192000"/>
              <a:gd name="connsiteY25" fmla="*/ 2166255 h 2877832"/>
              <a:gd name="connsiteX26" fmla="*/ 10939183 w 12192000"/>
              <a:gd name="connsiteY26" fmla="*/ 2380770 h 2877832"/>
              <a:gd name="connsiteX27" fmla="*/ 9985530 w 12192000"/>
              <a:gd name="connsiteY27" fmla="*/ 2560775 h 2877832"/>
              <a:gd name="connsiteX28" fmla="*/ 9186882 w 12192000"/>
              <a:gd name="connsiteY28" fmla="*/ 2676722 h 2877832"/>
              <a:gd name="connsiteX29" fmla="*/ 8578198 w 12192000"/>
              <a:gd name="connsiteY29" fmla="*/ 2746241 h 2877832"/>
              <a:gd name="connsiteX30" fmla="*/ 7864358 w 12192000"/>
              <a:gd name="connsiteY30" fmla="*/ 2807692 h 2877832"/>
              <a:gd name="connsiteX31" fmla="*/ 6935502 w 12192000"/>
              <a:gd name="connsiteY31" fmla="*/ 2859086 h 2877832"/>
              <a:gd name="connsiteX32" fmla="*/ 6477750 w 12192000"/>
              <a:gd name="connsiteY32" fmla="*/ 2872989 h 2877832"/>
              <a:gd name="connsiteX33" fmla="*/ 6362294 w 12192000"/>
              <a:gd name="connsiteY33" fmla="*/ 2877832 h 2877832"/>
              <a:gd name="connsiteX34" fmla="*/ 6057129 w 12192000"/>
              <a:gd name="connsiteY34" fmla="*/ 2877832 h 2877832"/>
              <a:gd name="connsiteX35" fmla="*/ 5977784 w 12192000"/>
              <a:gd name="connsiteY35" fmla="*/ 2873238 h 2877832"/>
              <a:gd name="connsiteX36" fmla="*/ 5265087 w 12192000"/>
              <a:gd name="connsiteY36" fmla="*/ 2836989 h 2877832"/>
              <a:gd name="connsiteX37" fmla="*/ 4346277 w 12192000"/>
              <a:gd name="connsiteY37" fmla="*/ 2774919 h 2877832"/>
              <a:gd name="connsiteX38" fmla="*/ 3373045 w 12192000"/>
              <a:gd name="connsiteY38" fmla="*/ 2676350 h 2877832"/>
              <a:gd name="connsiteX39" fmla="*/ 2362173 w 12192000"/>
              <a:gd name="connsiteY39" fmla="*/ 2557423 h 2877832"/>
              <a:gd name="connsiteX40" fmla="*/ 1233178 w 12192000"/>
              <a:gd name="connsiteY40" fmla="*/ 2384247 h 2877832"/>
              <a:gd name="connsiteX41" fmla="*/ 68500 w 12192000"/>
              <a:gd name="connsiteY41" fmla="*/ 2144540 h 2877832"/>
              <a:gd name="connsiteX42" fmla="*/ 0 w 12192000"/>
              <a:gd name="connsiteY42" fmla="*/ 2127185 h 2877832"/>
              <a:gd name="connsiteX43" fmla="*/ 0 w 12192000"/>
              <a:gd name="connsiteY43" fmla="*/ 2070696 h 2877832"/>
              <a:gd name="connsiteX44" fmla="*/ 72441 w 12192000"/>
              <a:gd name="connsiteY44" fmla="*/ 2089473 h 2877832"/>
              <a:gd name="connsiteX45" fmla="*/ 600716 w 12192000"/>
              <a:gd name="connsiteY45" fmla="*/ 2207843 h 2877832"/>
              <a:gd name="connsiteX46" fmla="*/ 1769512 w 12192000"/>
              <a:gd name="connsiteY46" fmla="*/ 2418011 h 2877832"/>
              <a:gd name="connsiteX47" fmla="*/ 2613554 w 12192000"/>
              <a:gd name="connsiteY47" fmla="*/ 2534953 h 2877832"/>
              <a:gd name="connsiteX48" fmla="*/ 2581134 w 12192000"/>
              <a:gd name="connsiteY48" fmla="*/ 2525022 h 2877832"/>
              <a:gd name="connsiteX49" fmla="*/ 1112635 w 12192000"/>
              <a:gd name="connsiteY49" fmla="*/ 2192325 h 2877832"/>
              <a:gd name="connsiteX50" fmla="*/ 420412 w 12192000"/>
              <a:gd name="connsiteY50" fmla="*/ 1992892 h 2877832"/>
              <a:gd name="connsiteX51" fmla="*/ 0 w 12192000"/>
              <a:gd name="connsiteY51" fmla="*/ 1853975 h 28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000" h="2877832">
                <a:moveTo>
                  <a:pt x="6789701" y="2809623"/>
                </a:moveTo>
                <a:lnTo>
                  <a:pt x="6788702" y="2809701"/>
                </a:lnTo>
                <a:lnTo>
                  <a:pt x="6788476" y="281023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1915388"/>
                </a:lnTo>
                <a:lnTo>
                  <a:pt x="12061096" y="1954428"/>
                </a:lnTo>
                <a:cubicBezTo>
                  <a:pt x="11933500" y="1990642"/>
                  <a:pt x="11805390" y="2025171"/>
                  <a:pt x="11676800" y="2058003"/>
                </a:cubicBezTo>
                <a:cubicBezTo>
                  <a:pt x="11262789" y="2165510"/>
                  <a:pt x="10845343" y="2259112"/>
                  <a:pt x="10425355" y="2341542"/>
                </a:cubicBezTo>
                <a:cubicBezTo>
                  <a:pt x="10092810" y="2406753"/>
                  <a:pt x="9759033" y="2465150"/>
                  <a:pt x="9424022" y="2516704"/>
                </a:cubicBezTo>
                <a:cubicBezTo>
                  <a:pt x="9102997" y="2566361"/>
                  <a:pt x="8781133" y="2610928"/>
                  <a:pt x="8458419" y="2650405"/>
                </a:cubicBezTo>
                <a:cubicBezTo>
                  <a:pt x="8211360" y="2680571"/>
                  <a:pt x="7963792" y="2706144"/>
                  <a:pt x="7715970" y="2730352"/>
                </a:cubicBezTo>
                <a:lnTo>
                  <a:pt x="6951716" y="2796132"/>
                </a:lnTo>
                <a:lnTo>
                  <a:pt x="6936303" y="2798203"/>
                </a:lnTo>
                <a:lnTo>
                  <a:pt x="6790448" y="2809564"/>
                </a:lnTo>
                <a:lnTo>
                  <a:pt x="6799941" y="2811384"/>
                </a:lnTo>
                <a:cubicBezTo>
                  <a:pt x="6811623" y="2811850"/>
                  <a:pt x="6823734" y="2809677"/>
                  <a:pt x="6835432" y="2809677"/>
                </a:cubicBezTo>
                <a:cubicBezTo>
                  <a:pt x="6851580" y="2809677"/>
                  <a:pt x="6867729" y="2807070"/>
                  <a:pt x="6884003" y="2806699"/>
                </a:cubicBezTo>
                <a:cubicBezTo>
                  <a:pt x="7115805" y="2801237"/>
                  <a:pt x="7347351" y="2789070"/>
                  <a:pt x="7578771" y="2774172"/>
                </a:cubicBezTo>
                <a:cubicBezTo>
                  <a:pt x="7927552" y="2751704"/>
                  <a:pt x="8276080" y="2723525"/>
                  <a:pt x="8623845" y="2687275"/>
                </a:cubicBezTo>
                <a:cubicBezTo>
                  <a:pt x="8909939" y="2657977"/>
                  <a:pt x="9195310" y="2623342"/>
                  <a:pt x="9479970" y="2583369"/>
                </a:cubicBezTo>
                <a:cubicBezTo>
                  <a:pt x="9864901" y="2528995"/>
                  <a:pt x="10248014" y="2464281"/>
                  <a:pt x="10629308" y="2389212"/>
                </a:cubicBezTo>
                <a:cubicBezTo>
                  <a:pt x="11090114" y="2298092"/>
                  <a:pt x="11546975" y="2190586"/>
                  <a:pt x="11998498" y="2063218"/>
                </a:cubicBezTo>
                <a:lnTo>
                  <a:pt x="12192000" y="2006219"/>
                </a:lnTo>
                <a:lnTo>
                  <a:pt x="12192000" y="2060956"/>
                </a:lnTo>
                <a:lnTo>
                  <a:pt x="11829257" y="2166255"/>
                </a:lnTo>
                <a:cubicBezTo>
                  <a:pt x="11534769" y="2245952"/>
                  <a:pt x="11238120" y="2316838"/>
                  <a:pt x="10939183" y="2380770"/>
                </a:cubicBezTo>
                <a:cubicBezTo>
                  <a:pt x="10622824" y="2448552"/>
                  <a:pt x="10304941" y="2508549"/>
                  <a:pt x="9985530" y="2560775"/>
                </a:cubicBezTo>
                <a:cubicBezTo>
                  <a:pt x="9720036" y="2604224"/>
                  <a:pt x="9453814" y="2642869"/>
                  <a:pt x="9186882" y="2676722"/>
                </a:cubicBezTo>
                <a:cubicBezTo>
                  <a:pt x="8984197" y="2702296"/>
                  <a:pt x="8781514" y="2726379"/>
                  <a:pt x="8578198" y="2746241"/>
                </a:cubicBezTo>
                <a:cubicBezTo>
                  <a:pt x="8340547" y="2768961"/>
                  <a:pt x="8102644" y="2790436"/>
                  <a:pt x="7864358" y="2807692"/>
                </a:cubicBezTo>
                <a:cubicBezTo>
                  <a:pt x="7554994" y="2830036"/>
                  <a:pt x="7245502" y="2847914"/>
                  <a:pt x="6935502" y="2859086"/>
                </a:cubicBezTo>
                <a:cubicBezTo>
                  <a:pt x="6782917" y="2864549"/>
                  <a:pt x="6630334" y="2868397"/>
                  <a:pt x="6477750" y="2872989"/>
                </a:cubicBezTo>
                <a:cubicBezTo>
                  <a:pt x="6439195" y="2870905"/>
                  <a:pt x="6400529" y="2872530"/>
                  <a:pt x="6362294" y="2877832"/>
                </a:cubicBezTo>
                <a:lnTo>
                  <a:pt x="6057129" y="2877832"/>
                </a:lnTo>
                <a:lnTo>
                  <a:pt x="5977784" y="2873238"/>
                </a:lnTo>
                <a:cubicBezTo>
                  <a:pt x="5740261" y="2860825"/>
                  <a:pt x="5502739" y="2847046"/>
                  <a:pt x="5265087" y="2836989"/>
                </a:cubicBezTo>
                <a:cubicBezTo>
                  <a:pt x="4958267" y="2824573"/>
                  <a:pt x="4651826" y="2804093"/>
                  <a:pt x="4346277" y="2774919"/>
                </a:cubicBezTo>
                <a:cubicBezTo>
                  <a:pt x="4021654" y="2744007"/>
                  <a:pt x="3697795" y="2709372"/>
                  <a:pt x="3373045" y="2676350"/>
                </a:cubicBezTo>
                <a:cubicBezTo>
                  <a:pt x="3035412" y="2642088"/>
                  <a:pt x="2698456" y="2602449"/>
                  <a:pt x="2362173" y="2557423"/>
                </a:cubicBezTo>
                <a:cubicBezTo>
                  <a:pt x="1984692" y="2507270"/>
                  <a:pt x="1608364" y="2449544"/>
                  <a:pt x="1233178" y="2384247"/>
                </a:cubicBezTo>
                <a:cubicBezTo>
                  <a:pt x="842181" y="2315534"/>
                  <a:pt x="453758" y="2237046"/>
                  <a:pt x="68500" y="2144540"/>
                </a:cubicBezTo>
                <a:lnTo>
                  <a:pt x="0" y="2127185"/>
                </a:lnTo>
                <a:lnTo>
                  <a:pt x="0" y="2070696"/>
                </a:lnTo>
                <a:lnTo>
                  <a:pt x="72441" y="2089473"/>
                </a:lnTo>
                <a:cubicBezTo>
                  <a:pt x="247961" y="2131651"/>
                  <a:pt x="424164" y="2170911"/>
                  <a:pt x="600716" y="2207843"/>
                </a:cubicBezTo>
                <a:cubicBezTo>
                  <a:pt x="988279" y="2288657"/>
                  <a:pt x="1378133" y="2357555"/>
                  <a:pt x="1769512" y="2418011"/>
                </a:cubicBezTo>
                <a:cubicBezTo>
                  <a:pt x="2052426" y="2461587"/>
                  <a:pt x="2335725" y="2501684"/>
                  <a:pt x="2613554" y="2534953"/>
                </a:cubicBezTo>
                <a:cubicBezTo>
                  <a:pt x="2605544" y="2537560"/>
                  <a:pt x="2594611" y="2527504"/>
                  <a:pt x="2581134" y="2525022"/>
                </a:cubicBezTo>
                <a:cubicBezTo>
                  <a:pt x="2087178" y="2433070"/>
                  <a:pt x="1597684" y="2322177"/>
                  <a:pt x="1112635" y="2192325"/>
                </a:cubicBezTo>
                <a:cubicBezTo>
                  <a:pt x="880453" y="2130254"/>
                  <a:pt x="649713" y="2063776"/>
                  <a:pt x="420412" y="1992892"/>
                </a:cubicBezTo>
                <a:lnTo>
                  <a:pt x="0" y="1853975"/>
                </a:lnTo>
                <a:close/>
              </a:path>
            </a:pathLst>
          </a:custGeom>
          <a:solidFill>
            <a:srgbClr val="B9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A8061C-D7D1-4177-98D1-4489EDB16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390525"/>
            <a:ext cx="10909640" cy="1510301"/>
          </a:xfrm>
        </p:spPr>
        <p:txBody>
          <a:bodyPr anchor="ctr">
            <a:normAutofit/>
          </a:bodyPr>
          <a:lstStyle/>
          <a:p>
            <a:pPr algn="ctr"/>
            <a:r>
              <a:rPr lang="en-GB" sz="6600" dirty="0">
                <a:solidFill>
                  <a:srgbClr val="FFFFFF"/>
                </a:solidFill>
              </a:rPr>
              <a:t>I will be able to…</a:t>
            </a:r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56037404-66BD-46B5-9323-1B53131967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1753266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D9B13C-23D9-42FE-9DED-839360CBBBEC}"/>
              </a:ext>
            </a:extLst>
          </p:cNvPr>
          <p:cNvSpPr txBox="1"/>
          <p:nvPr/>
        </p:nvSpPr>
        <p:spPr>
          <a:xfrm>
            <a:off x="1456563" y="4144641"/>
            <a:ext cx="96976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Debbie Hepplewhite Print Font" panose="03050602040000000000" pitchFamily="66" charset="0"/>
              </a:rPr>
              <a:t>Speak with increasing confidence and fluency.</a:t>
            </a:r>
          </a:p>
        </p:txBody>
      </p:sp>
      <p:pic>
        <p:nvPicPr>
          <p:cNvPr id="1026" name="Picture 2" descr="Kid Boy With Speech Bubble - Vector Cartoon Illustration Royalty-Free Stock  Image - Storyblocks">
            <a:extLst>
              <a:ext uri="{FF2B5EF4-FFF2-40B4-BE49-F238E27FC236}">
                <a16:creationId xmlns:a16="http://schemas.microsoft.com/office/drawing/2014/main" id="{C97209B9-FF99-4A8E-B0D5-922F11E153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7557" y="2334352"/>
            <a:ext cx="2535760" cy="1868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2818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76906711-0AFB-47DD-A4B6-4E94B38B8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A91F649-894C-41F6-A21D-3D1AC558E9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877832"/>
          </a:xfrm>
          <a:custGeom>
            <a:avLst/>
            <a:gdLst>
              <a:gd name="connsiteX0" fmla="*/ 6789701 w 12192000"/>
              <a:gd name="connsiteY0" fmla="*/ 2809623 h 2877832"/>
              <a:gd name="connsiteX1" fmla="*/ 6788702 w 12192000"/>
              <a:gd name="connsiteY1" fmla="*/ 2809701 h 2877832"/>
              <a:gd name="connsiteX2" fmla="*/ 6788476 w 12192000"/>
              <a:gd name="connsiteY2" fmla="*/ 2810235 h 2877832"/>
              <a:gd name="connsiteX3" fmla="*/ 0 w 12192000"/>
              <a:gd name="connsiteY3" fmla="*/ 0 h 2877832"/>
              <a:gd name="connsiteX4" fmla="*/ 12192000 w 12192000"/>
              <a:gd name="connsiteY4" fmla="*/ 0 h 2877832"/>
              <a:gd name="connsiteX5" fmla="*/ 12192000 w 12192000"/>
              <a:gd name="connsiteY5" fmla="*/ 1915388 h 2877832"/>
              <a:gd name="connsiteX6" fmla="*/ 12061096 w 12192000"/>
              <a:gd name="connsiteY6" fmla="*/ 1954428 h 2877832"/>
              <a:gd name="connsiteX7" fmla="*/ 11676800 w 12192000"/>
              <a:gd name="connsiteY7" fmla="*/ 2058003 h 2877832"/>
              <a:gd name="connsiteX8" fmla="*/ 10425355 w 12192000"/>
              <a:gd name="connsiteY8" fmla="*/ 2341542 h 2877832"/>
              <a:gd name="connsiteX9" fmla="*/ 9424022 w 12192000"/>
              <a:gd name="connsiteY9" fmla="*/ 2516704 h 2877832"/>
              <a:gd name="connsiteX10" fmla="*/ 8458419 w 12192000"/>
              <a:gd name="connsiteY10" fmla="*/ 2650405 h 2877832"/>
              <a:gd name="connsiteX11" fmla="*/ 7715970 w 12192000"/>
              <a:gd name="connsiteY11" fmla="*/ 2730352 h 2877832"/>
              <a:gd name="connsiteX12" fmla="*/ 6951716 w 12192000"/>
              <a:gd name="connsiteY12" fmla="*/ 2796132 h 2877832"/>
              <a:gd name="connsiteX13" fmla="*/ 6936303 w 12192000"/>
              <a:gd name="connsiteY13" fmla="*/ 2798203 h 2877832"/>
              <a:gd name="connsiteX14" fmla="*/ 6790448 w 12192000"/>
              <a:gd name="connsiteY14" fmla="*/ 2809564 h 2877832"/>
              <a:gd name="connsiteX15" fmla="*/ 6799941 w 12192000"/>
              <a:gd name="connsiteY15" fmla="*/ 2811384 h 2877832"/>
              <a:gd name="connsiteX16" fmla="*/ 6835432 w 12192000"/>
              <a:gd name="connsiteY16" fmla="*/ 2809677 h 2877832"/>
              <a:gd name="connsiteX17" fmla="*/ 6884003 w 12192000"/>
              <a:gd name="connsiteY17" fmla="*/ 2806699 h 2877832"/>
              <a:gd name="connsiteX18" fmla="*/ 7578771 w 12192000"/>
              <a:gd name="connsiteY18" fmla="*/ 2774172 h 2877832"/>
              <a:gd name="connsiteX19" fmla="*/ 8623845 w 12192000"/>
              <a:gd name="connsiteY19" fmla="*/ 2687275 h 2877832"/>
              <a:gd name="connsiteX20" fmla="*/ 9479970 w 12192000"/>
              <a:gd name="connsiteY20" fmla="*/ 2583369 h 2877832"/>
              <a:gd name="connsiteX21" fmla="*/ 10629308 w 12192000"/>
              <a:gd name="connsiteY21" fmla="*/ 2389212 h 2877832"/>
              <a:gd name="connsiteX22" fmla="*/ 11998498 w 12192000"/>
              <a:gd name="connsiteY22" fmla="*/ 2063218 h 2877832"/>
              <a:gd name="connsiteX23" fmla="*/ 12192000 w 12192000"/>
              <a:gd name="connsiteY23" fmla="*/ 2006219 h 2877832"/>
              <a:gd name="connsiteX24" fmla="*/ 12192000 w 12192000"/>
              <a:gd name="connsiteY24" fmla="*/ 2060956 h 2877832"/>
              <a:gd name="connsiteX25" fmla="*/ 11829257 w 12192000"/>
              <a:gd name="connsiteY25" fmla="*/ 2166255 h 2877832"/>
              <a:gd name="connsiteX26" fmla="*/ 10939183 w 12192000"/>
              <a:gd name="connsiteY26" fmla="*/ 2380770 h 2877832"/>
              <a:gd name="connsiteX27" fmla="*/ 9985530 w 12192000"/>
              <a:gd name="connsiteY27" fmla="*/ 2560775 h 2877832"/>
              <a:gd name="connsiteX28" fmla="*/ 9186882 w 12192000"/>
              <a:gd name="connsiteY28" fmla="*/ 2676722 h 2877832"/>
              <a:gd name="connsiteX29" fmla="*/ 8578198 w 12192000"/>
              <a:gd name="connsiteY29" fmla="*/ 2746241 h 2877832"/>
              <a:gd name="connsiteX30" fmla="*/ 7864358 w 12192000"/>
              <a:gd name="connsiteY30" fmla="*/ 2807692 h 2877832"/>
              <a:gd name="connsiteX31" fmla="*/ 6935502 w 12192000"/>
              <a:gd name="connsiteY31" fmla="*/ 2859086 h 2877832"/>
              <a:gd name="connsiteX32" fmla="*/ 6477750 w 12192000"/>
              <a:gd name="connsiteY32" fmla="*/ 2872989 h 2877832"/>
              <a:gd name="connsiteX33" fmla="*/ 6362294 w 12192000"/>
              <a:gd name="connsiteY33" fmla="*/ 2877832 h 2877832"/>
              <a:gd name="connsiteX34" fmla="*/ 6057129 w 12192000"/>
              <a:gd name="connsiteY34" fmla="*/ 2877832 h 2877832"/>
              <a:gd name="connsiteX35" fmla="*/ 5977784 w 12192000"/>
              <a:gd name="connsiteY35" fmla="*/ 2873238 h 2877832"/>
              <a:gd name="connsiteX36" fmla="*/ 5265087 w 12192000"/>
              <a:gd name="connsiteY36" fmla="*/ 2836989 h 2877832"/>
              <a:gd name="connsiteX37" fmla="*/ 4346277 w 12192000"/>
              <a:gd name="connsiteY37" fmla="*/ 2774919 h 2877832"/>
              <a:gd name="connsiteX38" fmla="*/ 3373045 w 12192000"/>
              <a:gd name="connsiteY38" fmla="*/ 2676350 h 2877832"/>
              <a:gd name="connsiteX39" fmla="*/ 2362173 w 12192000"/>
              <a:gd name="connsiteY39" fmla="*/ 2557423 h 2877832"/>
              <a:gd name="connsiteX40" fmla="*/ 1233178 w 12192000"/>
              <a:gd name="connsiteY40" fmla="*/ 2384247 h 2877832"/>
              <a:gd name="connsiteX41" fmla="*/ 68500 w 12192000"/>
              <a:gd name="connsiteY41" fmla="*/ 2144540 h 2877832"/>
              <a:gd name="connsiteX42" fmla="*/ 0 w 12192000"/>
              <a:gd name="connsiteY42" fmla="*/ 2127185 h 2877832"/>
              <a:gd name="connsiteX43" fmla="*/ 0 w 12192000"/>
              <a:gd name="connsiteY43" fmla="*/ 2070696 h 2877832"/>
              <a:gd name="connsiteX44" fmla="*/ 72441 w 12192000"/>
              <a:gd name="connsiteY44" fmla="*/ 2089473 h 2877832"/>
              <a:gd name="connsiteX45" fmla="*/ 600716 w 12192000"/>
              <a:gd name="connsiteY45" fmla="*/ 2207843 h 2877832"/>
              <a:gd name="connsiteX46" fmla="*/ 1769512 w 12192000"/>
              <a:gd name="connsiteY46" fmla="*/ 2418011 h 2877832"/>
              <a:gd name="connsiteX47" fmla="*/ 2613554 w 12192000"/>
              <a:gd name="connsiteY47" fmla="*/ 2534953 h 2877832"/>
              <a:gd name="connsiteX48" fmla="*/ 2581134 w 12192000"/>
              <a:gd name="connsiteY48" fmla="*/ 2525022 h 2877832"/>
              <a:gd name="connsiteX49" fmla="*/ 1112635 w 12192000"/>
              <a:gd name="connsiteY49" fmla="*/ 2192325 h 2877832"/>
              <a:gd name="connsiteX50" fmla="*/ 420412 w 12192000"/>
              <a:gd name="connsiteY50" fmla="*/ 1992892 h 2877832"/>
              <a:gd name="connsiteX51" fmla="*/ 0 w 12192000"/>
              <a:gd name="connsiteY51" fmla="*/ 1853975 h 28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000" h="2877832">
                <a:moveTo>
                  <a:pt x="6789701" y="2809623"/>
                </a:moveTo>
                <a:lnTo>
                  <a:pt x="6788702" y="2809701"/>
                </a:lnTo>
                <a:lnTo>
                  <a:pt x="6788476" y="281023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1915388"/>
                </a:lnTo>
                <a:lnTo>
                  <a:pt x="12061096" y="1954428"/>
                </a:lnTo>
                <a:cubicBezTo>
                  <a:pt x="11933500" y="1990642"/>
                  <a:pt x="11805390" y="2025171"/>
                  <a:pt x="11676800" y="2058003"/>
                </a:cubicBezTo>
                <a:cubicBezTo>
                  <a:pt x="11262789" y="2165510"/>
                  <a:pt x="10845343" y="2259112"/>
                  <a:pt x="10425355" y="2341542"/>
                </a:cubicBezTo>
                <a:cubicBezTo>
                  <a:pt x="10092810" y="2406753"/>
                  <a:pt x="9759033" y="2465150"/>
                  <a:pt x="9424022" y="2516704"/>
                </a:cubicBezTo>
                <a:cubicBezTo>
                  <a:pt x="9102997" y="2566361"/>
                  <a:pt x="8781133" y="2610928"/>
                  <a:pt x="8458419" y="2650405"/>
                </a:cubicBezTo>
                <a:cubicBezTo>
                  <a:pt x="8211360" y="2680571"/>
                  <a:pt x="7963792" y="2706144"/>
                  <a:pt x="7715970" y="2730352"/>
                </a:cubicBezTo>
                <a:lnTo>
                  <a:pt x="6951716" y="2796132"/>
                </a:lnTo>
                <a:lnTo>
                  <a:pt x="6936303" y="2798203"/>
                </a:lnTo>
                <a:lnTo>
                  <a:pt x="6790448" y="2809564"/>
                </a:lnTo>
                <a:lnTo>
                  <a:pt x="6799941" y="2811384"/>
                </a:lnTo>
                <a:cubicBezTo>
                  <a:pt x="6811623" y="2811850"/>
                  <a:pt x="6823734" y="2809677"/>
                  <a:pt x="6835432" y="2809677"/>
                </a:cubicBezTo>
                <a:cubicBezTo>
                  <a:pt x="6851580" y="2809677"/>
                  <a:pt x="6867729" y="2807070"/>
                  <a:pt x="6884003" y="2806699"/>
                </a:cubicBezTo>
                <a:cubicBezTo>
                  <a:pt x="7115805" y="2801237"/>
                  <a:pt x="7347351" y="2789070"/>
                  <a:pt x="7578771" y="2774172"/>
                </a:cubicBezTo>
                <a:cubicBezTo>
                  <a:pt x="7927552" y="2751704"/>
                  <a:pt x="8276080" y="2723525"/>
                  <a:pt x="8623845" y="2687275"/>
                </a:cubicBezTo>
                <a:cubicBezTo>
                  <a:pt x="8909939" y="2657977"/>
                  <a:pt x="9195310" y="2623342"/>
                  <a:pt x="9479970" y="2583369"/>
                </a:cubicBezTo>
                <a:cubicBezTo>
                  <a:pt x="9864901" y="2528995"/>
                  <a:pt x="10248014" y="2464281"/>
                  <a:pt x="10629308" y="2389212"/>
                </a:cubicBezTo>
                <a:cubicBezTo>
                  <a:pt x="11090114" y="2298092"/>
                  <a:pt x="11546975" y="2190586"/>
                  <a:pt x="11998498" y="2063218"/>
                </a:cubicBezTo>
                <a:lnTo>
                  <a:pt x="12192000" y="2006219"/>
                </a:lnTo>
                <a:lnTo>
                  <a:pt x="12192000" y="2060956"/>
                </a:lnTo>
                <a:lnTo>
                  <a:pt x="11829257" y="2166255"/>
                </a:lnTo>
                <a:cubicBezTo>
                  <a:pt x="11534769" y="2245952"/>
                  <a:pt x="11238120" y="2316838"/>
                  <a:pt x="10939183" y="2380770"/>
                </a:cubicBezTo>
                <a:cubicBezTo>
                  <a:pt x="10622824" y="2448552"/>
                  <a:pt x="10304941" y="2508549"/>
                  <a:pt x="9985530" y="2560775"/>
                </a:cubicBezTo>
                <a:cubicBezTo>
                  <a:pt x="9720036" y="2604224"/>
                  <a:pt x="9453814" y="2642869"/>
                  <a:pt x="9186882" y="2676722"/>
                </a:cubicBezTo>
                <a:cubicBezTo>
                  <a:pt x="8984197" y="2702296"/>
                  <a:pt x="8781514" y="2726379"/>
                  <a:pt x="8578198" y="2746241"/>
                </a:cubicBezTo>
                <a:cubicBezTo>
                  <a:pt x="8340547" y="2768961"/>
                  <a:pt x="8102644" y="2790436"/>
                  <a:pt x="7864358" y="2807692"/>
                </a:cubicBezTo>
                <a:cubicBezTo>
                  <a:pt x="7554994" y="2830036"/>
                  <a:pt x="7245502" y="2847914"/>
                  <a:pt x="6935502" y="2859086"/>
                </a:cubicBezTo>
                <a:cubicBezTo>
                  <a:pt x="6782917" y="2864549"/>
                  <a:pt x="6630334" y="2868397"/>
                  <a:pt x="6477750" y="2872989"/>
                </a:cubicBezTo>
                <a:cubicBezTo>
                  <a:pt x="6439195" y="2870905"/>
                  <a:pt x="6400529" y="2872530"/>
                  <a:pt x="6362294" y="2877832"/>
                </a:cubicBezTo>
                <a:lnTo>
                  <a:pt x="6057129" y="2877832"/>
                </a:lnTo>
                <a:lnTo>
                  <a:pt x="5977784" y="2873238"/>
                </a:lnTo>
                <a:cubicBezTo>
                  <a:pt x="5740261" y="2860825"/>
                  <a:pt x="5502739" y="2847046"/>
                  <a:pt x="5265087" y="2836989"/>
                </a:cubicBezTo>
                <a:cubicBezTo>
                  <a:pt x="4958267" y="2824573"/>
                  <a:pt x="4651826" y="2804093"/>
                  <a:pt x="4346277" y="2774919"/>
                </a:cubicBezTo>
                <a:cubicBezTo>
                  <a:pt x="4021654" y="2744007"/>
                  <a:pt x="3697795" y="2709372"/>
                  <a:pt x="3373045" y="2676350"/>
                </a:cubicBezTo>
                <a:cubicBezTo>
                  <a:pt x="3035412" y="2642088"/>
                  <a:pt x="2698456" y="2602449"/>
                  <a:pt x="2362173" y="2557423"/>
                </a:cubicBezTo>
                <a:cubicBezTo>
                  <a:pt x="1984692" y="2507270"/>
                  <a:pt x="1608364" y="2449544"/>
                  <a:pt x="1233178" y="2384247"/>
                </a:cubicBezTo>
                <a:cubicBezTo>
                  <a:pt x="842181" y="2315534"/>
                  <a:pt x="453758" y="2237046"/>
                  <a:pt x="68500" y="2144540"/>
                </a:cubicBezTo>
                <a:lnTo>
                  <a:pt x="0" y="2127185"/>
                </a:lnTo>
                <a:lnTo>
                  <a:pt x="0" y="2070696"/>
                </a:lnTo>
                <a:lnTo>
                  <a:pt x="72441" y="2089473"/>
                </a:lnTo>
                <a:cubicBezTo>
                  <a:pt x="247961" y="2131651"/>
                  <a:pt x="424164" y="2170911"/>
                  <a:pt x="600716" y="2207843"/>
                </a:cubicBezTo>
                <a:cubicBezTo>
                  <a:pt x="988279" y="2288657"/>
                  <a:pt x="1378133" y="2357555"/>
                  <a:pt x="1769512" y="2418011"/>
                </a:cubicBezTo>
                <a:cubicBezTo>
                  <a:pt x="2052426" y="2461587"/>
                  <a:pt x="2335725" y="2501684"/>
                  <a:pt x="2613554" y="2534953"/>
                </a:cubicBezTo>
                <a:cubicBezTo>
                  <a:pt x="2605544" y="2537560"/>
                  <a:pt x="2594611" y="2527504"/>
                  <a:pt x="2581134" y="2525022"/>
                </a:cubicBezTo>
                <a:cubicBezTo>
                  <a:pt x="2087178" y="2433070"/>
                  <a:pt x="1597684" y="2322177"/>
                  <a:pt x="1112635" y="2192325"/>
                </a:cubicBezTo>
                <a:cubicBezTo>
                  <a:pt x="880453" y="2130254"/>
                  <a:pt x="649713" y="2063776"/>
                  <a:pt x="420412" y="1992892"/>
                </a:cubicBezTo>
                <a:lnTo>
                  <a:pt x="0" y="1853975"/>
                </a:lnTo>
                <a:close/>
              </a:path>
            </a:pathLst>
          </a:custGeom>
          <a:solidFill>
            <a:srgbClr val="B9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A8061C-D7D1-4177-98D1-4489EDB16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390525"/>
            <a:ext cx="10909640" cy="1510301"/>
          </a:xfrm>
        </p:spPr>
        <p:txBody>
          <a:bodyPr anchor="ctr">
            <a:normAutofit/>
          </a:bodyPr>
          <a:lstStyle/>
          <a:p>
            <a:pPr algn="ctr"/>
            <a:r>
              <a:rPr lang="en-GB" sz="6600" dirty="0">
                <a:solidFill>
                  <a:srgbClr val="FFFFFF"/>
                </a:solidFill>
              </a:rPr>
              <a:t>I will be able to…</a:t>
            </a:r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56037404-66BD-46B5-9323-1B53131967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1753266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D9B13C-23D9-42FE-9DED-839360CBBBEC}"/>
              </a:ext>
            </a:extLst>
          </p:cNvPr>
          <p:cNvSpPr txBox="1"/>
          <p:nvPr/>
        </p:nvSpPr>
        <p:spPr>
          <a:xfrm>
            <a:off x="1431396" y="3263567"/>
            <a:ext cx="969767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Debbie Hepplewhite Print Font" panose="03050602040000000000" pitchFamily="66" charset="0"/>
              </a:rPr>
              <a:t>Describe people, places and things orally and in writing.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197AC5-F9FC-49CF-AA7C-C0C27603B4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523" y="4258753"/>
            <a:ext cx="2162175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1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76906711-0AFB-47DD-A4B6-4E94B38B8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A91F649-894C-41F6-A21D-3D1AC558E9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877832"/>
          </a:xfrm>
          <a:custGeom>
            <a:avLst/>
            <a:gdLst>
              <a:gd name="connsiteX0" fmla="*/ 6789701 w 12192000"/>
              <a:gd name="connsiteY0" fmla="*/ 2809623 h 2877832"/>
              <a:gd name="connsiteX1" fmla="*/ 6788702 w 12192000"/>
              <a:gd name="connsiteY1" fmla="*/ 2809701 h 2877832"/>
              <a:gd name="connsiteX2" fmla="*/ 6788476 w 12192000"/>
              <a:gd name="connsiteY2" fmla="*/ 2810235 h 2877832"/>
              <a:gd name="connsiteX3" fmla="*/ 0 w 12192000"/>
              <a:gd name="connsiteY3" fmla="*/ 0 h 2877832"/>
              <a:gd name="connsiteX4" fmla="*/ 12192000 w 12192000"/>
              <a:gd name="connsiteY4" fmla="*/ 0 h 2877832"/>
              <a:gd name="connsiteX5" fmla="*/ 12192000 w 12192000"/>
              <a:gd name="connsiteY5" fmla="*/ 1915388 h 2877832"/>
              <a:gd name="connsiteX6" fmla="*/ 12061096 w 12192000"/>
              <a:gd name="connsiteY6" fmla="*/ 1954428 h 2877832"/>
              <a:gd name="connsiteX7" fmla="*/ 11676800 w 12192000"/>
              <a:gd name="connsiteY7" fmla="*/ 2058003 h 2877832"/>
              <a:gd name="connsiteX8" fmla="*/ 10425355 w 12192000"/>
              <a:gd name="connsiteY8" fmla="*/ 2341542 h 2877832"/>
              <a:gd name="connsiteX9" fmla="*/ 9424022 w 12192000"/>
              <a:gd name="connsiteY9" fmla="*/ 2516704 h 2877832"/>
              <a:gd name="connsiteX10" fmla="*/ 8458419 w 12192000"/>
              <a:gd name="connsiteY10" fmla="*/ 2650405 h 2877832"/>
              <a:gd name="connsiteX11" fmla="*/ 7715970 w 12192000"/>
              <a:gd name="connsiteY11" fmla="*/ 2730352 h 2877832"/>
              <a:gd name="connsiteX12" fmla="*/ 6951716 w 12192000"/>
              <a:gd name="connsiteY12" fmla="*/ 2796132 h 2877832"/>
              <a:gd name="connsiteX13" fmla="*/ 6936303 w 12192000"/>
              <a:gd name="connsiteY13" fmla="*/ 2798203 h 2877832"/>
              <a:gd name="connsiteX14" fmla="*/ 6790448 w 12192000"/>
              <a:gd name="connsiteY14" fmla="*/ 2809564 h 2877832"/>
              <a:gd name="connsiteX15" fmla="*/ 6799941 w 12192000"/>
              <a:gd name="connsiteY15" fmla="*/ 2811384 h 2877832"/>
              <a:gd name="connsiteX16" fmla="*/ 6835432 w 12192000"/>
              <a:gd name="connsiteY16" fmla="*/ 2809677 h 2877832"/>
              <a:gd name="connsiteX17" fmla="*/ 6884003 w 12192000"/>
              <a:gd name="connsiteY17" fmla="*/ 2806699 h 2877832"/>
              <a:gd name="connsiteX18" fmla="*/ 7578771 w 12192000"/>
              <a:gd name="connsiteY18" fmla="*/ 2774172 h 2877832"/>
              <a:gd name="connsiteX19" fmla="*/ 8623845 w 12192000"/>
              <a:gd name="connsiteY19" fmla="*/ 2687275 h 2877832"/>
              <a:gd name="connsiteX20" fmla="*/ 9479970 w 12192000"/>
              <a:gd name="connsiteY20" fmla="*/ 2583369 h 2877832"/>
              <a:gd name="connsiteX21" fmla="*/ 10629308 w 12192000"/>
              <a:gd name="connsiteY21" fmla="*/ 2389212 h 2877832"/>
              <a:gd name="connsiteX22" fmla="*/ 11998498 w 12192000"/>
              <a:gd name="connsiteY22" fmla="*/ 2063218 h 2877832"/>
              <a:gd name="connsiteX23" fmla="*/ 12192000 w 12192000"/>
              <a:gd name="connsiteY23" fmla="*/ 2006219 h 2877832"/>
              <a:gd name="connsiteX24" fmla="*/ 12192000 w 12192000"/>
              <a:gd name="connsiteY24" fmla="*/ 2060956 h 2877832"/>
              <a:gd name="connsiteX25" fmla="*/ 11829257 w 12192000"/>
              <a:gd name="connsiteY25" fmla="*/ 2166255 h 2877832"/>
              <a:gd name="connsiteX26" fmla="*/ 10939183 w 12192000"/>
              <a:gd name="connsiteY26" fmla="*/ 2380770 h 2877832"/>
              <a:gd name="connsiteX27" fmla="*/ 9985530 w 12192000"/>
              <a:gd name="connsiteY27" fmla="*/ 2560775 h 2877832"/>
              <a:gd name="connsiteX28" fmla="*/ 9186882 w 12192000"/>
              <a:gd name="connsiteY28" fmla="*/ 2676722 h 2877832"/>
              <a:gd name="connsiteX29" fmla="*/ 8578198 w 12192000"/>
              <a:gd name="connsiteY29" fmla="*/ 2746241 h 2877832"/>
              <a:gd name="connsiteX30" fmla="*/ 7864358 w 12192000"/>
              <a:gd name="connsiteY30" fmla="*/ 2807692 h 2877832"/>
              <a:gd name="connsiteX31" fmla="*/ 6935502 w 12192000"/>
              <a:gd name="connsiteY31" fmla="*/ 2859086 h 2877832"/>
              <a:gd name="connsiteX32" fmla="*/ 6477750 w 12192000"/>
              <a:gd name="connsiteY32" fmla="*/ 2872989 h 2877832"/>
              <a:gd name="connsiteX33" fmla="*/ 6362294 w 12192000"/>
              <a:gd name="connsiteY33" fmla="*/ 2877832 h 2877832"/>
              <a:gd name="connsiteX34" fmla="*/ 6057129 w 12192000"/>
              <a:gd name="connsiteY34" fmla="*/ 2877832 h 2877832"/>
              <a:gd name="connsiteX35" fmla="*/ 5977784 w 12192000"/>
              <a:gd name="connsiteY35" fmla="*/ 2873238 h 2877832"/>
              <a:gd name="connsiteX36" fmla="*/ 5265087 w 12192000"/>
              <a:gd name="connsiteY36" fmla="*/ 2836989 h 2877832"/>
              <a:gd name="connsiteX37" fmla="*/ 4346277 w 12192000"/>
              <a:gd name="connsiteY37" fmla="*/ 2774919 h 2877832"/>
              <a:gd name="connsiteX38" fmla="*/ 3373045 w 12192000"/>
              <a:gd name="connsiteY38" fmla="*/ 2676350 h 2877832"/>
              <a:gd name="connsiteX39" fmla="*/ 2362173 w 12192000"/>
              <a:gd name="connsiteY39" fmla="*/ 2557423 h 2877832"/>
              <a:gd name="connsiteX40" fmla="*/ 1233178 w 12192000"/>
              <a:gd name="connsiteY40" fmla="*/ 2384247 h 2877832"/>
              <a:gd name="connsiteX41" fmla="*/ 68500 w 12192000"/>
              <a:gd name="connsiteY41" fmla="*/ 2144540 h 2877832"/>
              <a:gd name="connsiteX42" fmla="*/ 0 w 12192000"/>
              <a:gd name="connsiteY42" fmla="*/ 2127185 h 2877832"/>
              <a:gd name="connsiteX43" fmla="*/ 0 w 12192000"/>
              <a:gd name="connsiteY43" fmla="*/ 2070696 h 2877832"/>
              <a:gd name="connsiteX44" fmla="*/ 72441 w 12192000"/>
              <a:gd name="connsiteY44" fmla="*/ 2089473 h 2877832"/>
              <a:gd name="connsiteX45" fmla="*/ 600716 w 12192000"/>
              <a:gd name="connsiteY45" fmla="*/ 2207843 h 2877832"/>
              <a:gd name="connsiteX46" fmla="*/ 1769512 w 12192000"/>
              <a:gd name="connsiteY46" fmla="*/ 2418011 h 2877832"/>
              <a:gd name="connsiteX47" fmla="*/ 2613554 w 12192000"/>
              <a:gd name="connsiteY47" fmla="*/ 2534953 h 2877832"/>
              <a:gd name="connsiteX48" fmla="*/ 2581134 w 12192000"/>
              <a:gd name="connsiteY48" fmla="*/ 2525022 h 2877832"/>
              <a:gd name="connsiteX49" fmla="*/ 1112635 w 12192000"/>
              <a:gd name="connsiteY49" fmla="*/ 2192325 h 2877832"/>
              <a:gd name="connsiteX50" fmla="*/ 420412 w 12192000"/>
              <a:gd name="connsiteY50" fmla="*/ 1992892 h 2877832"/>
              <a:gd name="connsiteX51" fmla="*/ 0 w 12192000"/>
              <a:gd name="connsiteY51" fmla="*/ 1853975 h 28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000" h="2877832">
                <a:moveTo>
                  <a:pt x="6789701" y="2809623"/>
                </a:moveTo>
                <a:lnTo>
                  <a:pt x="6788702" y="2809701"/>
                </a:lnTo>
                <a:lnTo>
                  <a:pt x="6788476" y="281023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1915388"/>
                </a:lnTo>
                <a:lnTo>
                  <a:pt x="12061096" y="1954428"/>
                </a:lnTo>
                <a:cubicBezTo>
                  <a:pt x="11933500" y="1990642"/>
                  <a:pt x="11805390" y="2025171"/>
                  <a:pt x="11676800" y="2058003"/>
                </a:cubicBezTo>
                <a:cubicBezTo>
                  <a:pt x="11262789" y="2165510"/>
                  <a:pt x="10845343" y="2259112"/>
                  <a:pt x="10425355" y="2341542"/>
                </a:cubicBezTo>
                <a:cubicBezTo>
                  <a:pt x="10092810" y="2406753"/>
                  <a:pt x="9759033" y="2465150"/>
                  <a:pt x="9424022" y="2516704"/>
                </a:cubicBezTo>
                <a:cubicBezTo>
                  <a:pt x="9102997" y="2566361"/>
                  <a:pt x="8781133" y="2610928"/>
                  <a:pt x="8458419" y="2650405"/>
                </a:cubicBezTo>
                <a:cubicBezTo>
                  <a:pt x="8211360" y="2680571"/>
                  <a:pt x="7963792" y="2706144"/>
                  <a:pt x="7715970" y="2730352"/>
                </a:cubicBezTo>
                <a:lnTo>
                  <a:pt x="6951716" y="2796132"/>
                </a:lnTo>
                <a:lnTo>
                  <a:pt x="6936303" y="2798203"/>
                </a:lnTo>
                <a:lnTo>
                  <a:pt x="6790448" y="2809564"/>
                </a:lnTo>
                <a:lnTo>
                  <a:pt x="6799941" y="2811384"/>
                </a:lnTo>
                <a:cubicBezTo>
                  <a:pt x="6811623" y="2811850"/>
                  <a:pt x="6823734" y="2809677"/>
                  <a:pt x="6835432" y="2809677"/>
                </a:cubicBezTo>
                <a:cubicBezTo>
                  <a:pt x="6851580" y="2809677"/>
                  <a:pt x="6867729" y="2807070"/>
                  <a:pt x="6884003" y="2806699"/>
                </a:cubicBezTo>
                <a:cubicBezTo>
                  <a:pt x="7115805" y="2801237"/>
                  <a:pt x="7347351" y="2789070"/>
                  <a:pt x="7578771" y="2774172"/>
                </a:cubicBezTo>
                <a:cubicBezTo>
                  <a:pt x="7927552" y="2751704"/>
                  <a:pt x="8276080" y="2723525"/>
                  <a:pt x="8623845" y="2687275"/>
                </a:cubicBezTo>
                <a:cubicBezTo>
                  <a:pt x="8909939" y="2657977"/>
                  <a:pt x="9195310" y="2623342"/>
                  <a:pt x="9479970" y="2583369"/>
                </a:cubicBezTo>
                <a:cubicBezTo>
                  <a:pt x="9864901" y="2528995"/>
                  <a:pt x="10248014" y="2464281"/>
                  <a:pt x="10629308" y="2389212"/>
                </a:cubicBezTo>
                <a:cubicBezTo>
                  <a:pt x="11090114" y="2298092"/>
                  <a:pt x="11546975" y="2190586"/>
                  <a:pt x="11998498" y="2063218"/>
                </a:cubicBezTo>
                <a:lnTo>
                  <a:pt x="12192000" y="2006219"/>
                </a:lnTo>
                <a:lnTo>
                  <a:pt x="12192000" y="2060956"/>
                </a:lnTo>
                <a:lnTo>
                  <a:pt x="11829257" y="2166255"/>
                </a:lnTo>
                <a:cubicBezTo>
                  <a:pt x="11534769" y="2245952"/>
                  <a:pt x="11238120" y="2316838"/>
                  <a:pt x="10939183" y="2380770"/>
                </a:cubicBezTo>
                <a:cubicBezTo>
                  <a:pt x="10622824" y="2448552"/>
                  <a:pt x="10304941" y="2508549"/>
                  <a:pt x="9985530" y="2560775"/>
                </a:cubicBezTo>
                <a:cubicBezTo>
                  <a:pt x="9720036" y="2604224"/>
                  <a:pt x="9453814" y="2642869"/>
                  <a:pt x="9186882" y="2676722"/>
                </a:cubicBezTo>
                <a:cubicBezTo>
                  <a:pt x="8984197" y="2702296"/>
                  <a:pt x="8781514" y="2726379"/>
                  <a:pt x="8578198" y="2746241"/>
                </a:cubicBezTo>
                <a:cubicBezTo>
                  <a:pt x="8340547" y="2768961"/>
                  <a:pt x="8102644" y="2790436"/>
                  <a:pt x="7864358" y="2807692"/>
                </a:cubicBezTo>
                <a:cubicBezTo>
                  <a:pt x="7554994" y="2830036"/>
                  <a:pt x="7245502" y="2847914"/>
                  <a:pt x="6935502" y="2859086"/>
                </a:cubicBezTo>
                <a:cubicBezTo>
                  <a:pt x="6782917" y="2864549"/>
                  <a:pt x="6630334" y="2868397"/>
                  <a:pt x="6477750" y="2872989"/>
                </a:cubicBezTo>
                <a:cubicBezTo>
                  <a:pt x="6439195" y="2870905"/>
                  <a:pt x="6400529" y="2872530"/>
                  <a:pt x="6362294" y="2877832"/>
                </a:cubicBezTo>
                <a:lnTo>
                  <a:pt x="6057129" y="2877832"/>
                </a:lnTo>
                <a:lnTo>
                  <a:pt x="5977784" y="2873238"/>
                </a:lnTo>
                <a:cubicBezTo>
                  <a:pt x="5740261" y="2860825"/>
                  <a:pt x="5502739" y="2847046"/>
                  <a:pt x="5265087" y="2836989"/>
                </a:cubicBezTo>
                <a:cubicBezTo>
                  <a:pt x="4958267" y="2824573"/>
                  <a:pt x="4651826" y="2804093"/>
                  <a:pt x="4346277" y="2774919"/>
                </a:cubicBezTo>
                <a:cubicBezTo>
                  <a:pt x="4021654" y="2744007"/>
                  <a:pt x="3697795" y="2709372"/>
                  <a:pt x="3373045" y="2676350"/>
                </a:cubicBezTo>
                <a:cubicBezTo>
                  <a:pt x="3035412" y="2642088"/>
                  <a:pt x="2698456" y="2602449"/>
                  <a:pt x="2362173" y="2557423"/>
                </a:cubicBezTo>
                <a:cubicBezTo>
                  <a:pt x="1984692" y="2507270"/>
                  <a:pt x="1608364" y="2449544"/>
                  <a:pt x="1233178" y="2384247"/>
                </a:cubicBezTo>
                <a:cubicBezTo>
                  <a:pt x="842181" y="2315534"/>
                  <a:pt x="453758" y="2237046"/>
                  <a:pt x="68500" y="2144540"/>
                </a:cubicBezTo>
                <a:lnTo>
                  <a:pt x="0" y="2127185"/>
                </a:lnTo>
                <a:lnTo>
                  <a:pt x="0" y="2070696"/>
                </a:lnTo>
                <a:lnTo>
                  <a:pt x="72441" y="2089473"/>
                </a:lnTo>
                <a:cubicBezTo>
                  <a:pt x="247961" y="2131651"/>
                  <a:pt x="424164" y="2170911"/>
                  <a:pt x="600716" y="2207843"/>
                </a:cubicBezTo>
                <a:cubicBezTo>
                  <a:pt x="988279" y="2288657"/>
                  <a:pt x="1378133" y="2357555"/>
                  <a:pt x="1769512" y="2418011"/>
                </a:cubicBezTo>
                <a:cubicBezTo>
                  <a:pt x="2052426" y="2461587"/>
                  <a:pt x="2335725" y="2501684"/>
                  <a:pt x="2613554" y="2534953"/>
                </a:cubicBezTo>
                <a:cubicBezTo>
                  <a:pt x="2605544" y="2537560"/>
                  <a:pt x="2594611" y="2527504"/>
                  <a:pt x="2581134" y="2525022"/>
                </a:cubicBezTo>
                <a:cubicBezTo>
                  <a:pt x="2087178" y="2433070"/>
                  <a:pt x="1597684" y="2322177"/>
                  <a:pt x="1112635" y="2192325"/>
                </a:cubicBezTo>
                <a:cubicBezTo>
                  <a:pt x="880453" y="2130254"/>
                  <a:pt x="649713" y="2063776"/>
                  <a:pt x="420412" y="1992892"/>
                </a:cubicBezTo>
                <a:lnTo>
                  <a:pt x="0" y="1853975"/>
                </a:lnTo>
                <a:close/>
              </a:path>
            </a:pathLst>
          </a:custGeom>
          <a:solidFill>
            <a:srgbClr val="B9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A8061C-D7D1-4177-98D1-4489EDB16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390525"/>
            <a:ext cx="10909640" cy="1510301"/>
          </a:xfrm>
        </p:spPr>
        <p:txBody>
          <a:bodyPr anchor="ctr">
            <a:normAutofit/>
          </a:bodyPr>
          <a:lstStyle/>
          <a:p>
            <a:pPr algn="ctr"/>
            <a:r>
              <a:rPr lang="en-GB" sz="6600" dirty="0">
                <a:solidFill>
                  <a:srgbClr val="FFFFFF"/>
                </a:solidFill>
              </a:rPr>
              <a:t>I will be able to…</a:t>
            </a:r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56037404-66BD-46B5-9323-1B53131967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1753266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D9B13C-23D9-42FE-9DED-839360CBBBEC}"/>
              </a:ext>
            </a:extLst>
          </p:cNvPr>
          <p:cNvSpPr txBox="1"/>
          <p:nvPr/>
        </p:nvSpPr>
        <p:spPr>
          <a:xfrm>
            <a:off x="1473341" y="3892972"/>
            <a:ext cx="96976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Debbie Hepplewhite Print Font" panose="03050602040000000000" pitchFamily="66" charset="0"/>
              </a:rPr>
              <a:t>Understand basic grammar. </a:t>
            </a:r>
          </a:p>
        </p:txBody>
      </p:sp>
      <p:pic>
        <p:nvPicPr>
          <p:cNvPr id="2050" name="Picture 2" descr="The Best Way to Learn French Grammar | Best Courses &amp; Tools">
            <a:extLst>
              <a:ext uri="{FF2B5EF4-FFF2-40B4-BE49-F238E27FC236}">
                <a16:creationId xmlns:a16="http://schemas.microsoft.com/office/drawing/2014/main" id="{298B726B-2431-4EDA-8211-9AF2F12CE8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27" y="4577050"/>
            <a:ext cx="2785494" cy="1972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6942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76906711-0AFB-47DD-A4B6-4E94B38B8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A91F649-894C-41F6-A21D-3D1AC558E9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877832"/>
          </a:xfrm>
          <a:custGeom>
            <a:avLst/>
            <a:gdLst>
              <a:gd name="connsiteX0" fmla="*/ 6789701 w 12192000"/>
              <a:gd name="connsiteY0" fmla="*/ 2809623 h 2877832"/>
              <a:gd name="connsiteX1" fmla="*/ 6788702 w 12192000"/>
              <a:gd name="connsiteY1" fmla="*/ 2809701 h 2877832"/>
              <a:gd name="connsiteX2" fmla="*/ 6788476 w 12192000"/>
              <a:gd name="connsiteY2" fmla="*/ 2810235 h 2877832"/>
              <a:gd name="connsiteX3" fmla="*/ 0 w 12192000"/>
              <a:gd name="connsiteY3" fmla="*/ 0 h 2877832"/>
              <a:gd name="connsiteX4" fmla="*/ 12192000 w 12192000"/>
              <a:gd name="connsiteY4" fmla="*/ 0 h 2877832"/>
              <a:gd name="connsiteX5" fmla="*/ 12192000 w 12192000"/>
              <a:gd name="connsiteY5" fmla="*/ 1915388 h 2877832"/>
              <a:gd name="connsiteX6" fmla="*/ 12061096 w 12192000"/>
              <a:gd name="connsiteY6" fmla="*/ 1954428 h 2877832"/>
              <a:gd name="connsiteX7" fmla="*/ 11676800 w 12192000"/>
              <a:gd name="connsiteY7" fmla="*/ 2058003 h 2877832"/>
              <a:gd name="connsiteX8" fmla="*/ 10425355 w 12192000"/>
              <a:gd name="connsiteY8" fmla="*/ 2341542 h 2877832"/>
              <a:gd name="connsiteX9" fmla="*/ 9424022 w 12192000"/>
              <a:gd name="connsiteY9" fmla="*/ 2516704 h 2877832"/>
              <a:gd name="connsiteX10" fmla="*/ 8458419 w 12192000"/>
              <a:gd name="connsiteY10" fmla="*/ 2650405 h 2877832"/>
              <a:gd name="connsiteX11" fmla="*/ 7715970 w 12192000"/>
              <a:gd name="connsiteY11" fmla="*/ 2730352 h 2877832"/>
              <a:gd name="connsiteX12" fmla="*/ 6951716 w 12192000"/>
              <a:gd name="connsiteY12" fmla="*/ 2796132 h 2877832"/>
              <a:gd name="connsiteX13" fmla="*/ 6936303 w 12192000"/>
              <a:gd name="connsiteY13" fmla="*/ 2798203 h 2877832"/>
              <a:gd name="connsiteX14" fmla="*/ 6790448 w 12192000"/>
              <a:gd name="connsiteY14" fmla="*/ 2809564 h 2877832"/>
              <a:gd name="connsiteX15" fmla="*/ 6799941 w 12192000"/>
              <a:gd name="connsiteY15" fmla="*/ 2811384 h 2877832"/>
              <a:gd name="connsiteX16" fmla="*/ 6835432 w 12192000"/>
              <a:gd name="connsiteY16" fmla="*/ 2809677 h 2877832"/>
              <a:gd name="connsiteX17" fmla="*/ 6884003 w 12192000"/>
              <a:gd name="connsiteY17" fmla="*/ 2806699 h 2877832"/>
              <a:gd name="connsiteX18" fmla="*/ 7578771 w 12192000"/>
              <a:gd name="connsiteY18" fmla="*/ 2774172 h 2877832"/>
              <a:gd name="connsiteX19" fmla="*/ 8623845 w 12192000"/>
              <a:gd name="connsiteY19" fmla="*/ 2687275 h 2877832"/>
              <a:gd name="connsiteX20" fmla="*/ 9479970 w 12192000"/>
              <a:gd name="connsiteY20" fmla="*/ 2583369 h 2877832"/>
              <a:gd name="connsiteX21" fmla="*/ 10629308 w 12192000"/>
              <a:gd name="connsiteY21" fmla="*/ 2389212 h 2877832"/>
              <a:gd name="connsiteX22" fmla="*/ 11998498 w 12192000"/>
              <a:gd name="connsiteY22" fmla="*/ 2063218 h 2877832"/>
              <a:gd name="connsiteX23" fmla="*/ 12192000 w 12192000"/>
              <a:gd name="connsiteY23" fmla="*/ 2006219 h 2877832"/>
              <a:gd name="connsiteX24" fmla="*/ 12192000 w 12192000"/>
              <a:gd name="connsiteY24" fmla="*/ 2060956 h 2877832"/>
              <a:gd name="connsiteX25" fmla="*/ 11829257 w 12192000"/>
              <a:gd name="connsiteY25" fmla="*/ 2166255 h 2877832"/>
              <a:gd name="connsiteX26" fmla="*/ 10939183 w 12192000"/>
              <a:gd name="connsiteY26" fmla="*/ 2380770 h 2877832"/>
              <a:gd name="connsiteX27" fmla="*/ 9985530 w 12192000"/>
              <a:gd name="connsiteY27" fmla="*/ 2560775 h 2877832"/>
              <a:gd name="connsiteX28" fmla="*/ 9186882 w 12192000"/>
              <a:gd name="connsiteY28" fmla="*/ 2676722 h 2877832"/>
              <a:gd name="connsiteX29" fmla="*/ 8578198 w 12192000"/>
              <a:gd name="connsiteY29" fmla="*/ 2746241 h 2877832"/>
              <a:gd name="connsiteX30" fmla="*/ 7864358 w 12192000"/>
              <a:gd name="connsiteY30" fmla="*/ 2807692 h 2877832"/>
              <a:gd name="connsiteX31" fmla="*/ 6935502 w 12192000"/>
              <a:gd name="connsiteY31" fmla="*/ 2859086 h 2877832"/>
              <a:gd name="connsiteX32" fmla="*/ 6477750 w 12192000"/>
              <a:gd name="connsiteY32" fmla="*/ 2872989 h 2877832"/>
              <a:gd name="connsiteX33" fmla="*/ 6362294 w 12192000"/>
              <a:gd name="connsiteY33" fmla="*/ 2877832 h 2877832"/>
              <a:gd name="connsiteX34" fmla="*/ 6057129 w 12192000"/>
              <a:gd name="connsiteY34" fmla="*/ 2877832 h 2877832"/>
              <a:gd name="connsiteX35" fmla="*/ 5977784 w 12192000"/>
              <a:gd name="connsiteY35" fmla="*/ 2873238 h 2877832"/>
              <a:gd name="connsiteX36" fmla="*/ 5265087 w 12192000"/>
              <a:gd name="connsiteY36" fmla="*/ 2836989 h 2877832"/>
              <a:gd name="connsiteX37" fmla="*/ 4346277 w 12192000"/>
              <a:gd name="connsiteY37" fmla="*/ 2774919 h 2877832"/>
              <a:gd name="connsiteX38" fmla="*/ 3373045 w 12192000"/>
              <a:gd name="connsiteY38" fmla="*/ 2676350 h 2877832"/>
              <a:gd name="connsiteX39" fmla="*/ 2362173 w 12192000"/>
              <a:gd name="connsiteY39" fmla="*/ 2557423 h 2877832"/>
              <a:gd name="connsiteX40" fmla="*/ 1233178 w 12192000"/>
              <a:gd name="connsiteY40" fmla="*/ 2384247 h 2877832"/>
              <a:gd name="connsiteX41" fmla="*/ 68500 w 12192000"/>
              <a:gd name="connsiteY41" fmla="*/ 2144540 h 2877832"/>
              <a:gd name="connsiteX42" fmla="*/ 0 w 12192000"/>
              <a:gd name="connsiteY42" fmla="*/ 2127185 h 2877832"/>
              <a:gd name="connsiteX43" fmla="*/ 0 w 12192000"/>
              <a:gd name="connsiteY43" fmla="*/ 2070696 h 2877832"/>
              <a:gd name="connsiteX44" fmla="*/ 72441 w 12192000"/>
              <a:gd name="connsiteY44" fmla="*/ 2089473 h 2877832"/>
              <a:gd name="connsiteX45" fmla="*/ 600716 w 12192000"/>
              <a:gd name="connsiteY45" fmla="*/ 2207843 h 2877832"/>
              <a:gd name="connsiteX46" fmla="*/ 1769512 w 12192000"/>
              <a:gd name="connsiteY46" fmla="*/ 2418011 h 2877832"/>
              <a:gd name="connsiteX47" fmla="*/ 2613554 w 12192000"/>
              <a:gd name="connsiteY47" fmla="*/ 2534953 h 2877832"/>
              <a:gd name="connsiteX48" fmla="*/ 2581134 w 12192000"/>
              <a:gd name="connsiteY48" fmla="*/ 2525022 h 2877832"/>
              <a:gd name="connsiteX49" fmla="*/ 1112635 w 12192000"/>
              <a:gd name="connsiteY49" fmla="*/ 2192325 h 2877832"/>
              <a:gd name="connsiteX50" fmla="*/ 420412 w 12192000"/>
              <a:gd name="connsiteY50" fmla="*/ 1992892 h 2877832"/>
              <a:gd name="connsiteX51" fmla="*/ 0 w 12192000"/>
              <a:gd name="connsiteY51" fmla="*/ 1853975 h 28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000" h="2877832">
                <a:moveTo>
                  <a:pt x="6789701" y="2809623"/>
                </a:moveTo>
                <a:lnTo>
                  <a:pt x="6788702" y="2809701"/>
                </a:lnTo>
                <a:lnTo>
                  <a:pt x="6788476" y="281023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1915388"/>
                </a:lnTo>
                <a:lnTo>
                  <a:pt x="12061096" y="1954428"/>
                </a:lnTo>
                <a:cubicBezTo>
                  <a:pt x="11933500" y="1990642"/>
                  <a:pt x="11805390" y="2025171"/>
                  <a:pt x="11676800" y="2058003"/>
                </a:cubicBezTo>
                <a:cubicBezTo>
                  <a:pt x="11262789" y="2165510"/>
                  <a:pt x="10845343" y="2259112"/>
                  <a:pt x="10425355" y="2341542"/>
                </a:cubicBezTo>
                <a:cubicBezTo>
                  <a:pt x="10092810" y="2406753"/>
                  <a:pt x="9759033" y="2465150"/>
                  <a:pt x="9424022" y="2516704"/>
                </a:cubicBezTo>
                <a:cubicBezTo>
                  <a:pt x="9102997" y="2566361"/>
                  <a:pt x="8781133" y="2610928"/>
                  <a:pt x="8458419" y="2650405"/>
                </a:cubicBezTo>
                <a:cubicBezTo>
                  <a:pt x="8211360" y="2680571"/>
                  <a:pt x="7963792" y="2706144"/>
                  <a:pt x="7715970" y="2730352"/>
                </a:cubicBezTo>
                <a:lnTo>
                  <a:pt x="6951716" y="2796132"/>
                </a:lnTo>
                <a:lnTo>
                  <a:pt x="6936303" y="2798203"/>
                </a:lnTo>
                <a:lnTo>
                  <a:pt x="6790448" y="2809564"/>
                </a:lnTo>
                <a:lnTo>
                  <a:pt x="6799941" y="2811384"/>
                </a:lnTo>
                <a:cubicBezTo>
                  <a:pt x="6811623" y="2811850"/>
                  <a:pt x="6823734" y="2809677"/>
                  <a:pt x="6835432" y="2809677"/>
                </a:cubicBezTo>
                <a:cubicBezTo>
                  <a:pt x="6851580" y="2809677"/>
                  <a:pt x="6867729" y="2807070"/>
                  <a:pt x="6884003" y="2806699"/>
                </a:cubicBezTo>
                <a:cubicBezTo>
                  <a:pt x="7115805" y="2801237"/>
                  <a:pt x="7347351" y="2789070"/>
                  <a:pt x="7578771" y="2774172"/>
                </a:cubicBezTo>
                <a:cubicBezTo>
                  <a:pt x="7927552" y="2751704"/>
                  <a:pt x="8276080" y="2723525"/>
                  <a:pt x="8623845" y="2687275"/>
                </a:cubicBezTo>
                <a:cubicBezTo>
                  <a:pt x="8909939" y="2657977"/>
                  <a:pt x="9195310" y="2623342"/>
                  <a:pt x="9479970" y="2583369"/>
                </a:cubicBezTo>
                <a:cubicBezTo>
                  <a:pt x="9864901" y="2528995"/>
                  <a:pt x="10248014" y="2464281"/>
                  <a:pt x="10629308" y="2389212"/>
                </a:cubicBezTo>
                <a:cubicBezTo>
                  <a:pt x="11090114" y="2298092"/>
                  <a:pt x="11546975" y="2190586"/>
                  <a:pt x="11998498" y="2063218"/>
                </a:cubicBezTo>
                <a:lnTo>
                  <a:pt x="12192000" y="2006219"/>
                </a:lnTo>
                <a:lnTo>
                  <a:pt x="12192000" y="2060956"/>
                </a:lnTo>
                <a:lnTo>
                  <a:pt x="11829257" y="2166255"/>
                </a:lnTo>
                <a:cubicBezTo>
                  <a:pt x="11534769" y="2245952"/>
                  <a:pt x="11238120" y="2316838"/>
                  <a:pt x="10939183" y="2380770"/>
                </a:cubicBezTo>
                <a:cubicBezTo>
                  <a:pt x="10622824" y="2448552"/>
                  <a:pt x="10304941" y="2508549"/>
                  <a:pt x="9985530" y="2560775"/>
                </a:cubicBezTo>
                <a:cubicBezTo>
                  <a:pt x="9720036" y="2604224"/>
                  <a:pt x="9453814" y="2642869"/>
                  <a:pt x="9186882" y="2676722"/>
                </a:cubicBezTo>
                <a:cubicBezTo>
                  <a:pt x="8984197" y="2702296"/>
                  <a:pt x="8781514" y="2726379"/>
                  <a:pt x="8578198" y="2746241"/>
                </a:cubicBezTo>
                <a:cubicBezTo>
                  <a:pt x="8340547" y="2768961"/>
                  <a:pt x="8102644" y="2790436"/>
                  <a:pt x="7864358" y="2807692"/>
                </a:cubicBezTo>
                <a:cubicBezTo>
                  <a:pt x="7554994" y="2830036"/>
                  <a:pt x="7245502" y="2847914"/>
                  <a:pt x="6935502" y="2859086"/>
                </a:cubicBezTo>
                <a:cubicBezTo>
                  <a:pt x="6782917" y="2864549"/>
                  <a:pt x="6630334" y="2868397"/>
                  <a:pt x="6477750" y="2872989"/>
                </a:cubicBezTo>
                <a:cubicBezTo>
                  <a:pt x="6439195" y="2870905"/>
                  <a:pt x="6400529" y="2872530"/>
                  <a:pt x="6362294" y="2877832"/>
                </a:cubicBezTo>
                <a:lnTo>
                  <a:pt x="6057129" y="2877832"/>
                </a:lnTo>
                <a:lnTo>
                  <a:pt x="5977784" y="2873238"/>
                </a:lnTo>
                <a:cubicBezTo>
                  <a:pt x="5740261" y="2860825"/>
                  <a:pt x="5502739" y="2847046"/>
                  <a:pt x="5265087" y="2836989"/>
                </a:cubicBezTo>
                <a:cubicBezTo>
                  <a:pt x="4958267" y="2824573"/>
                  <a:pt x="4651826" y="2804093"/>
                  <a:pt x="4346277" y="2774919"/>
                </a:cubicBezTo>
                <a:cubicBezTo>
                  <a:pt x="4021654" y="2744007"/>
                  <a:pt x="3697795" y="2709372"/>
                  <a:pt x="3373045" y="2676350"/>
                </a:cubicBezTo>
                <a:cubicBezTo>
                  <a:pt x="3035412" y="2642088"/>
                  <a:pt x="2698456" y="2602449"/>
                  <a:pt x="2362173" y="2557423"/>
                </a:cubicBezTo>
                <a:cubicBezTo>
                  <a:pt x="1984692" y="2507270"/>
                  <a:pt x="1608364" y="2449544"/>
                  <a:pt x="1233178" y="2384247"/>
                </a:cubicBezTo>
                <a:cubicBezTo>
                  <a:pt x="842181" y="2315534"/>
                  <a:pt x="453758" y="2237046"/>
                  <a:pt x="68500" y="2144540"/>
                </a:cubicBezTo>
                <a:lnTo>
                  <a:pt x="0" y="2127185"/>
                </a:lnTo>
                <a:lnTo>
                  <a:pt x="0" y="2070696"/>
                </a:lnTo>
                <a:lnTo>
                  <a:pt x="72441" y="2089473"/>
                </a:lnTo>
                <a:cubicBezTo>
                  <a:pt x="247961" y="2131651"/>
                  <a:pt x="424164" y="2170911"/>
                  <a:pt x="600716" y="2207843"/>
                </a:cubicBezTo>
                <a:cubicBezTo>
                  <a:pt x="988279" y="2288657"/>
                  <a:pt x="1378133" y="2357555"/>
                  <a:pt x="1769512" y="2418011"/>
                </a:cubicBezTo>
                <a:cubicBezTo>
                  <a:pt x="2052426" y="2461587"/>
                  <a:pt x="2335725" y="2501684"/>
                  <a:pt x="2613554" y="2534953"/>
                </a:cubicBezTo>
                <a:cubicBezTo>
                  <a:pt x="2605544" y="2537560"/>
                  <a:pt x="2594611" y="2527504"/>
                  <a:pt x="2581134" y="2525022"/>
                </a:cubicBezTo>
                <a:cubicBezTo>
                  <a:pt x="2087178" y="2433070"/>
                  <a:pt x="1597684" y="2322177"/>
                  <a:pt x="1112635" y="2192325"/>
                </a:cubicBezTo>
                <a:cubicBezTo>
                  <a:pt x="880453" y="2130254"/>
                  <a:pt x="649713" y="2063776"/>
                  <a:pt x="420412" y="1992892"/>
                </a:cubicBezTo>
                <a:lnTo>
                  <a:pt x="0" y="1853975"/>
                </a:lnTo>
                <a:close/>
              </a:path>
            </a:pathLst>
          </a:custGeom>
          <a:solidFill>
            <a:srgbClr val="B9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A8061C-D7D1-4177-98D1-4489EDB16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390525"/>
            <a:ext cx="10909640" cy="1510301"/>
          </a:xfrm>
        </p:spPr>
        <p:txBody>
          <a:bodyPr anchor="ctr">
            <a:normAutofit/>
          </a:bodyPr>
          <a:lstStyle/>
          <a:p>
            <a:pPr algn="ctr"/>
            <a:r>
              <a:rPr lang="en-GB" sz="6600" dirty="0">
                <a:solidFill>
                  <a:srgbClr val="FFFFFF"/>
                </a:solidFill>
              </a:rPr>
              <a:t>I will be able to…</a:t>
            </a:r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56037404-66BD-46B5-9323-1B53131967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1753266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D9B13C-23D9-42FE-9DED-839360CBBBEC}"/>
              </a:ext>
            </a:extLst>
          </p:cNvPr>
          <p:cNvSpPr txBox="1"/>
          <p:nvPr/>
        </p:nvSpPr>
        <p:spPr>
          <a:xfrm>
            <a:off x="1244864" y="4144641"/>
            <a:ext cx="96976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Debbie Hepplewhite Print Font" panose="03050602040000000000" pitchFamily="66" charset="0"/>
              </a:rPr>
              <a:t>Read with increasing confidence. </a:t>
            </a:r>
          </a:p>
        </p:txBody>
      </p:sp>
      <p:pic>
        <p:nvPicPr>
          <p:cNvPr id="3074" name="Picture 2" descr="Cartoon Boy Reading French Stock Illustrations – 10 Cartoon Boy Reading  French Stock Illustrations, Vectors &amp; Clipart - Dreamstime">
            <a:extLst>
              <a:ext uri="{FF2B5EF4-FFF2-40B4-BE49-F238E27FC236}">
                <a16:creationId xmlns:a16="http://schemas.microsoft.com/office/drawing/2014/main" id="{D88EC28B-059D-434C-95AE-8F58B4C03D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24" y="3414799"/>
            <a:ext cx="1722796" cy="2168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7758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76906711-0AFB-47DD-A4B6-4E94B38B8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A91F649-894C-41F6-A21D-3D1AC558E9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877832"/>
          </a:xfrm>
          <a:custGeom>
            <a:avLst/>
            <a:gdLst>
              <a:gd name="connsiteX0" fmla="*/ 6789701 w 12192000"/>
              <a:gd name="connsiteY0" fmla="*/ 2809623 h 2877832"/>
              <a:gd name="connsiteX1" fmla="*/ 6788702 w 12192000"/>
              <a:gd name="connsiteY1" fmla="*/ 2809701 h 2877832"/>
              <a:gd name="connsiteX2" fmla="*/ 6788476 w 12192000"/>
              <a:gd name="connsiteY2" fmla="*/ 2810235 h 2877832"/>
              <a:gd name="connsiteX3" fmla="*/ 0 w 12192000"/>
              <a:gd name="connsiteY3" fmla="*/ 0 h 2877832"/>
              <a:gd name="connsiteX4" fmla="*/ 12192000 w 12192000"/>
              <a:gd name="connsiteY4" fmla="*/ 0 h 2877832"/>
              <a:gd name="connsiteX5" fmla="*/ 12192000 w 12192000"/>
              <a:gd name="connsiteY5" fmla="*/ 1915388 h 2877832"/>
              <a:gd name="connsiteX6" fmla="*/ 12061096 w 12192000"/>
              <a:gd name="connsiteY6" fmla="*/ 1954428 h 2877832"/>
              <a:gd name="connsiteX7" fmla="*/ 11676800 w 12192000"/>
              <a:gd name="connsiteY7" fmla="*/ 2058003 h 2877832"/>
              <a:gd name="connsiteX8" fmla="*/ 10425355 w 12192000"/>
              <a:gd name="connsiteY8" fmla="*/ 2341542 h 2877832"/>
              <a:gd name="connsiteX9" fmla="*/ 9424022 w 12192000"/>
              <a:gd name="connsiteY9" fmla="*/ 2516704 h 2877832"/>
              <a:gd name="connsiteX10" fmla="*/ 8458419 w 12192000"/>
              <a:gd name="connsiteY10" fmla="*/ 2650405 h 2877832"/>
              <a:gd name="connsiteX11" fmla="*/ 7715970 w 12192000"/>
              <a:gd name="connsiteY11" fmla="*/ 2730352 h 2877832"/>
              <a:gd name="connsiteX12" fmla="*/ 6951716 w 12192000"/>
              <a:gd name="connsiteY12" fmla="*/ 2796132 h 2877832"/>
              <a:gd name="connsiteX13" fmla="*/ 6936303 w 12192000"/>
              <a:gd name="connsiteY13" fmla="*/ 2798203 h 2877832"/>
              <a:gd name="connsiteX14" fmla="*/ 6790448 w 12192000"/>
              <a:gd name="connsiteY14" fmla="*/ 2809564 h 2877832"/>
              <a:gd name="connsiteX15" fmla="*/ 6799941 w 12192000"/>
              <a:gd name="connsiteY15" fmla="*/ 2811384 h 2877832"/>
              <a:gd name="connsiteX16" fmla="*/ 6835432 w 12192000"/>
              <a:gd name="connsiteY16" fmla="*/ 2809677 h 2877832"/>
              <a:gd name="connsiteX17" fmla="*/ 6884003 w 12192000"/>
              <a:gd name="connsiteY17" fmla="*/ 2806699 h 2877832"/>
              <a:gd name="connsiteX18" fmla="*/ 7578771 w 12192000"/>
              <a:gd name="connsiteY18" fmla="*/ 2774172 h 2877832"/>
              <a:gd name="connsiteX19" fmla="*/ 8623845 w 12192000"/>
              <a:gd name="connsiteY19" fmla="*/ 2687275 h 2877832"/>
              <a:gd name="connsiteX20" fmla="*/ 9479970 w 12192000"/>
              <a:gd name="connsiteY20" fmla="*/ 2583369 h 2877832"/>
              <a:gd name="connsiteX21" fmla="*/ 10629308 w 12192000"/>
              <a:gd name="connsiteY21" fmla="*/ 2389212 h 2877832"/>
              <a:gd name="connsiteX22" fmla="*/ 11998498 w 12192000"/>
              <a:gd name="connsiteY22" fmla="*/ 2063218 h 2877832"/>
              <a:gd name="connsiteX23" fmla="*/ 12192000 w 12192000"/>
              <a:gd name="connsiteY23" fmla="*/ 2006219 h 2877832"/>
              <a:gd name="connsiteX24" fmla="*/ 12192000 w 12192000"/>
              <a:gd name="connsiteY24" fmla="*/ 2060956 h 2877832"/>
              <a:gd name="connsiteX25" fmla="*/ 11829257 w 12192000"/>
              <a:gd name="connsiteY25" fmla="*/ 2166255 h 2877832"/>
              <a:gd name="connsiteX26" fmla="*/ 10939183 w 12192000"/>
              <a:gd name="connsiteY26" fmla="*/ 2380770 h 2877832"/>
              <a:gd name="connsiteX27" fmla="*/ 9985530 w 12192000"/>
              <a:gd name="connsiteY27" fmla="*/ 2560775 h 2877832"/>
              <a:gd name="connsiteX28" fmla="*/ 9186882 w 12192000"/>
              <a:gd name="connsiteY28" fmla="*/ 2676722 h 2877832"/>
              <a:gd name="connsiteX29" fmla="*/ 8578198 w 12192000"/>
              <a:gd name="connsiteY29" fmla="*/ 2746241 h 2877832"/>
              <a:gd name="connsiteX30" fmla="*/ 7864358 w 12192000"/>
              <a:gd name="connsiteY30" fmla="*/ 2807692 h 2877832"/>
              <a:gd name="connsiteX31" fmla="*/ 6935502 w 12192000"/>
              <a:gd name="connsiteY31" fmla="*/ 2859086 h 2877832"/>
              <a:gd name="connsiteX32" fmla="*/ 6477750 w 12192000"/>
              <a:gd name="connsiteY32" fmla="*/ 2872989 h 2877832"/>
              <a:gd name="connsiteX33" fmla="*/ 6362294 w 12192000"/>
              <a:gd name="connsiteY33" fmla="*/ 2877832 h 2877832"/>
              <a:gd name="connsiteX34" fmla="*/ 6057129 w 12192000"/>
              <a:gd name="connsiteY34" fmla="*/ 2877832 h 2877832"/>
              <a:gd name="connsiteX35" fmla="*/ 5977784 w 12192000"/>
              <a:gd name="connsiteY35" fmla="*/ 2873238 h 2877832"/>
              <a:gd name="connsiteX36" fmla="*/ 5265087 w 12192000"/>
              <a:gd name="connsiteY36" fmla="*/ 2836989 h 2877832"/>
              <a:gd name="connsiteX37" fmla="*/ 4346277 w 12192000"/>
              <a:gd name="connsiteY37" fmla="*/ 2774919 h 2877832"/>
              <a:gd name="connsiteX38" fmla="*/ 3373045 w 12192000"/>
              <a:gd name="connsiteY38" fmla="*/ 2676350 h 2877832"/>
              <a:gd name="connsiteX39" fmla="*/ 2362173 w 12192000"/>
              <a:gd name="connsiteY39" fmla="*/ 2557423 h 2877832"/>
              <a:gd name="connsiteX40" fmla="*/ 1233178 w 12192000"/>
              <a:gd name="connsiteY40" fmla="*/ 2384247 h 2877832"/>
              <a:gd name="connsiteX41" fmla="*/ 68500 w 12192000"/>
              <a:gd name="connsiteY41" fmla="*/ 2144540 h 2877832"/>
              <a:gd name="connsiteX42" fmla="*/ 0 w 12192000"/>
              <a:gd name="connsiteY42" fmla="*/ 2127185 h 2877832"/>
              <a:gd name="connsiteX43" fmla="*/ 0 w 12192000"/>
              <a:gd name="connsiteY43" fmla="*/ 2070696 h 2877832"/>
              <a:gd name="connsiteX44" fmla="*/ 72441 w 12192000"/>
              <a:gd name="connsiteY44" fmla="*/ 2089473 h 2877832"/>
              <a:gd name="connsiteX45" fmla="*/ 600716 w 12192000"/>
              <a:gd name="connsiteY45" fmla="*/ 2207843 h 2877832"/>
              <a:gd name="connsiteX46" fmla="*/ 1769512 w 12192000"/>
              <a:gd name="connsiteY46" fmla="*/ 2418011 h 2877832"/>
              <a:gd name="connsiteX47" fmla="*/ 2613554 w 12192000"/>
              <a:gd name="connsiteY47" fmla="*/ 2534953 h 2877832"/>
              <a:gd name="connsiteX48" fmla="*/ 2581134 w 12192000"/>
              <a:gd name="connsiteY48" fmla="*/ 2525022 h 2877832"/>
              <a:gd name="connsiteX49" fmla="*/ 1112635 w 12192000"/>
              <a:gd name="connsiteY49" fmla="*/ 2192325 h 2877832"/>
              <a:gd name="connsiteX50" fmla="*/ 420412 w 12192000"/>
              <a:gd name="connsiteY50" fmla="*/ 1992892 h 2877832"/>
              <a:gd name="connsiteX51" fmla="*/ 0 w 12192000"/>
              <a:gd name="connsiteY51" fmla="*/ 1853975 h 28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000" h="2877832">
                <a:moveTo>
                  <a:pt x="6789701" y="2809623"/>
                </a:moveTo>
                <a:lnTo>
                  <a:pt x="6788702" y="2809701"/>
                </a:lnTo>
                <a:lnTo>
                  <a:pt x="6788476" y="281023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1915388"/>
                </a:lnTo>
                <a:lnTo>
                  <a:pt x="12061096" y="1954428"/>
                </a:lnTo>
                <a:cubicBezTo>
                  <a:pt x="11933500" y="1990642"/>
                  <a:pt x="11805390" y="2025171"/>
                  <a:pt x="11676800" y="2058003"/>
                </a:cubicBezTo>
                <a:cubicBezTo>
                  <a:pt x="11262789" y="2165510"/>
                  <a:pt x="10845343" y="2259112"/>
                  <a:pt x="10425355" y="2341542"/>
                </a:cubicBezTo>
                <a:cubicBezTo>
                  <a:pt x="10092810" y="2406753"/>
                  <a:pt x="9759033" y="2465150"/>
                  <a:pt x="9424022" y="2516704"/>
                </a:cubicBezTo>
                <a:cubicBezTo>
                  <a:pt x="9102997" y="2566361"/>
                  <a:pt x="8781133" y="2610928"/>
                  <a:pt x="8458419" y="2650405"/>
                </a:cubicBezTo>
                <a:cubicBezTo>
                  <a:pt x="8211360" y="2680571"/>
                  <a:pt x="7963792" y="2706144"/>
                  <a:pt x="7715970" y="2730352"/>
                </a:cubicBezTo>
                <a:lnTo>
                  <a:pt x="6951716" y="2796132"/>
                </a:lnTo>
                <a:lnTo>
                  <a:pt x="6936303" y="2798203"/>
                </a:lnTo>
                <a:lnTo>
                  <a:pt x="6790448" y="2809564"/>
                </a:lnTo>
                <a:lnTo>
                  <a:pt x="6799941" y="2811384"/>
                </a:lnTo>
                <a:cubicBezTo>
                  <a:pt x="6811623" y="2811850"/>
                  <a:pt x="6823734" y="2809677"/>
                  <a:pt x="6835432" y="2809677"/>
                </a:cubicBezTo>
                <a:cubicBezTo>
                  <a:pt x="6851580" y="2809677"/>
                  <a:pt x="6867729" y="2807070"/>
                  <a:pt x="6884003" y="2806699"/>
                </a:cubicBezTo>
                <a:cubicBezTo>
                  <a:pt x="7115805" y="2801237"/>
                  <a:pt x="7347351" y="2789070"/>
                  <a:pt x="7578771" y="2774172"/>
                </a:cubicBezTo>
                <a:cubicBezTo>
                  <a:pt x="7927552" y="2751704"/>
                  <a:pt x="8276080" y="2723525"/>
                  <a:pt x="8623845" y="2687275"/>
                </a:cubicBezTo>
                <a:cubicBezTo>
                  <a:pt x="8909939" y="2657977"/>
                  <a:pt x="9195310" y="2623342"/>
                  <a:pt x="9479970" y="2583369"/>
                </a:cubicBezTo>
                <a:cubicBezTo>
                  <a:pt x="9864901" y="2528995"/>
                  <a:pt x="10248014" y="2464281"/>
                  <a:pt x="10629308" y="2389212"/>
                </a:cubicBezTo>
                <a:cubicBezTo>
                  <a:pt x="11090114" y="2298092"/>
                  <a:pt x="11546975" y="2190586"/>
                  <a:pt x="11998498" y="2063218"/>
                </a:cubicBezTo>
                <a:lnTo>
                  <a:pt x="12192000" y="2006219"/>
                </a:lnTo>
                <a:lnTo>
                  <a:pt x="12192000" y="2060956"/>
                </a:lnTo>
                <a:lnTo>
                  <a:pt x="11829257" y="2166255"/>
                </a:lnTo>
                <a:cubicBezTo>
                  <a:pt x="11534769" y="2245952"/>
                  <a:pt x="11238120" y="2316838"/>
                  <a:pt x="10939183" y="2380770"/>
                </a:cubicBezTo>
                <a:cubicBezTo>
                  <a:pt x="10622824" y="2448552"/>
                  <a:pt x="10304941" y="2508549"/>
                  <a:pt x="9985530" y="2560775"/>
                </a:cubicBezTo>
                <a:cubicBezTo>
                  <a:pt x="9720036" y="2604224"/>
                  <a:pt x="9453814" y="2642869"/>
                  <a:pt x="9186882" y="2676722"/>
                </a:cubicBezTo>
                <a:cubicBezTo>
                  <a:pt x="8984197" y="2702296"/>
                  <a:pt x="8781514" y="2726379"/>
                  <a:pt x="8578198" y="2746241"/>
                </a:cubicBezTo>
                <a:cubicBezTo>
                  <a:pt x="8340547" y="2768961"/>
                  <a:pt x="8102644" y="2790436"/>
                  <a:pt x="7864358" y="2807692"/>
                </a:cubicBezTo>
                <a:cubicBezTo>
                  <a:pt x="7554994" y="2830036"/>
                  <a:pt x="7245502" y="2847914"/>
                  <a:pt x="6935502" y="2859086"/>
                </a:cubicBezTo>
                <a:cubicBezTo>
                  <a:pt x="6782917" y="2864549"/>
                  <a:pt x="6630334" y="2868397"/>
                  <a:pt x="6477750" y="2872989"/>
                </a:cubicBezTo>
                <a:cubicBezTo>
                  <a:pt x="6439195" y="2870905"/>
                  <a:pt x="6400529" y="2872530"/>
                  <a:pt x="6362294" y="2877832"/>
                </a:cubicBezTo>
                <a:lnTo>
                  <a:pt x="6057129" y="2877832"/>
                </a:lnTo>
                <a:lnTo>
                  <a:pt x="5977784" y="2873238"/>
                </a:lnTo>
                <a:cubicBezTo>
                  <a:pt x="5740261" y="2860825"/>
                  <a:pt x="5502739" y="2847046"/>
                  <a:pt x="5265087" y="2836989"/>
                </a:cubicBezTo>
                <a:cubicBezTo>
                  <a:pt x="4958267" y="2824573"/>
                  <a:pt x="4651826" y="2804093"/>
                  <a:pt x="4346277" y="2774919"/>
                </a:cubicBezTo>
                <a:cubicBezTo>
                  <a:pt x="4021654" y="2744007"/>
                  <a:pt x="3697795" y="2709372"/>
                  <a:pt x="3373045" y="2676350"/>
                </a:cubicBezTo>
                <a:cubicBezTo>
                  <a:pt x="3035412" y="2642088"/>
                  <a:pt x="2698456" y="2602449"/>
                  <a:pt x="2362173" y="2557423"/>
                </a:cubicBezTo>
                <a:cubicBezTo>
                  <a:pt x="1984692" y="2507270"/>
                  <a:pt x="1608364" y="2449544"/>
                  <a:pt x="1233178" y="2384247"/>
                </a:cubicBezTo>
                <a:cubicBezTo>
                  <a:pt x="842181" y="2315534"/>
                  <a:pt x="453758" y="2237046"/>
                  <a:pt x="68500" y="2144540"/>
                </a:cubicBezTo>
                <a:lnTo>
                  <a:pt x="0" y="2127185"/>
                </a:lnTo>
                <a:lnTo>
                  <a:pt x="0" y="2070696"/>
                </a:lnTo>
                <a:lnTo>
                  <a:pt x="72441" y="2089473"/>
                </a:lnTo>
                <a:cubicBezTo>
                  <a:pt x="247961" y="2131651"/>
                  <a:pt x="424164" y="2170911"/>
                  <a:pt x="600716" y="2207843"/>
                </a:cubicBezTo>
                <a:cubicBezTo>
                  <a:pt x="988279" y="2288657"/>
                  <a:pt x="1378133" y="2357555"/>
                  <a:pt x="1769512" y="2418011"/>
                </a:cubicBezTo>
                <a:cubicBezTo>
                  <a:pt x="2052426" y="2461587"/>
                  <a:pt x="2335725" y="2501684"/>
                  <a:pt x="2613554" y="2534953"/>
                </a:cubicBezTo>
                <a:cubicBezTo>
                  <a:pt x="2605544" y="2537560"/>
                  <a:pt x="2594611" y="2527504"/>
                  <a:pt x="2581134" y="2525022"/>
                </a:cubicBezTo>
                <a:cubicBezTo>
                  <a:pt x="2087178" y="2433070"/>
                  <a:pt x="1597684" y="2322177"/>
                  <a:pt x="1112635" y="2192325"/>
                </a:cubicBezTo>
                <a:cubicBezTo>
                  <a:pt x="880453" y="2130254"/>
                  <a:pt x="649713" y="2063776"/>
                  <a:pt x="420412" y="1992892"/>
                </a:cubicBezTo>
                <a:lnTo>
                  <a:pt x="0" y="1853975"/>
                </a:lnTo>
                <a:close/>
              </a:path>
            </a:pathLst>
          </a:custGeom>
          <a:solidFill>
            <a:srgbClr val="B9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A8061C-D7D1-4177-98D1-4489EDB16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390525"/>
            <a:ext cx="10909640" cy="1510301"/>
          </a:xfrm>
        </p:spPr>
        <p:txBody>
          <a:bodyPr anchor="ctr">
            <a:normAutofit/>
          </a:bodyPr>
          <a:lstStyle/>
          <a:p>
            <a:pPr algn="ctr"/>
            <a:r>
              <a:rPr lang="en-GB" sz="6600" dirty="0">
                <a:solidFill>
                  <a:srgbClr val="FFFFFF"/>
                </a:solidFill>
              </a:rPr>
              <a:t>I will be able to…</a:t>
            </a:r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56037404-66BD-46B5-9323-1B53131967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1753266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D9B13C-23D9-42FE-9DED-839360CBBBEC}"/>
              </a:ext>
            </a:extLst>
          </p:cNvPr>
          <p:cNvSpPr txBox="1"/>
          <p:nvPr/>
        </p:nvSpPr>
        <p:spPr>
          <a:xfrm>
            <a:off x="1045503" y="4227582"/>
            <a:ext cx="969767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Debbie Hepplewhite Print Font" panose="03050602040000000000" pitchFamily="66" charset="0"/>
              </a:rPr>
              <a:t>Begin to write sentences using the grammatical features I have learnt. </a:t>
            </a:r>
          </a:p>
        </p:txBody>
      </p:sp>
      <p:pic>
        <p:nvPicPr>
          <p:cNvPr id="4098" name="Picture 2" descr="What are Descriptive Verbs? | Examples and Worksheets">
            <a:extLst>
              <a:ext uri="{FF2B5EF4-FFF2-40B4-BE49-F238E27FC236}">
                <a16:creationId xmlns:a16="http://schemas.microsoft.com/office/drawing/2014/main" id="{F12F5FB9-2C78-4FB4-BDB8-52838E1EA1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2409073"/>
            <a:ext cx="30003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1102126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35E7700B617A488EE02E40834BEA30" ma:contentTypeVersion="16" ma:contentTypeDescription="Create a new document." ma:contentTypeScope="" ma:versionID="4fbd2c8fcc28f05acf9efda1f2268f27">
  <xsd:schema xmlns:xsd="http://www.w3.org/2001/XMLSchema" xmlns:xs="http://www.w3.org/2001/XMLSchema" xmlns:p="http://schemas.microsoft.com/office/2006/metadata/properties" xmlns:ns2="0e48cc67-19a9-48df-a395-2a5516d4cd5c" xmlns:ns3="3f657657-92e8-4bce-ba7a-2df900a4211b" targetNamespace="http://schemas.microsoft.com/office/2006/metadata/properties" ma:root="true" ma:fieldsID="6963975d7bf57fbe19b33fc8b443ac4c" ns2:_="" ns3:_="">
    <xsd:import namespace="0e48cc67-19a9-48df-a395-2a5516d4cd5c"/>
    <xsd:import namespace="3f657657-92e8-4bce-ba7a-2df900a4211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48cc67-19a9-48df-a395-2a5516d4cd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6ee7b04-c247-4fc4-b66d-5ed1121154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657657-92e8-4bce-ba7a-2df900a4211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549987c-65a9-4be3-ba35-fc10f093ad44}" ma:internalName="TaxCatchAll" ma:showField="CatchAllData" ma:web="3f657657-92e8-4bce-ba7a-2df900a4211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e48cc67-19a9-48df-a395-2a5516d4cd5c">
      <Terms xmlns="http://schemas.microsoft.com/office/infopath/2007/PartnerControls"/>
    </lcf76f155ced4ddcb4097134ff3c332f>
    <TaxCatchAll xmlns="3f657657-92e8-4bce-ba7a-2df900a4211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EAAC92-2C44-490B-878E-1BB93D6053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48cc67-19a9-48df-a395-2a5516d4cd5c"/>
    <ds:schemaRef ds:uri="3f657657-92e8-4bce-ba7a-2df900a421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D0701F8-624D-4537-9179-5BF9633F1A2D}">
  <ds:schemaRefs>
    <ds:schemaRef ds:uri="http://schemas.microsoft.com/office/2006/documentManagement/types"/>
    <ds:schemaRef ds:uri="0e48cc67-19a9-48df-a395-2a5516d4cd5c"/>
    <ds:schemaRef ds:uri="http://purl.org/dc/elements/1.1/"/>
    <ds:schemaRef ds:uri="http://purl.org/dc/terms/"/>
    <ds:schemaRef ds:uri="http://schemas.microsoft.com/office/infopath/2007/PartnerControls"/>
    <ds:schemaRef ds:uri="3f657657-92e8-4bce-ba7a-2df900a4211b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57773D8-5C2F-447B-9768-A78DB2E5DF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5216</TotalTime>
  <Words>117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Debbie Hepplewhite Print Font</vt:lpstr>
      <vt:lpstr>Modern Love</vt:lpstr>
      <vt:lpstr>The Hand</vt:lpstr>
      <vt:lpstr>SketchyVTI</vt:lpstr>
      <vt:lpstr>Modern Foreign Languages at St Joseph’s</vt:lpstr>
      <vt:lpstr>When I leave St Joseph’s…</vt:lpstr>
      <vt:lpstr>I will be able to…</vt:lpstr>
      <vt:lpstr>I will be able to…</vt:lpstr>
      <vt:lpstr>I will be able to…</vt:lpstr>
      <vt:lpstr>I will be able to…</vt:lpstr>
      <vt:lpstr>I will be able to…</vt:lpstr>
      <vt:lpstr>I will be able to…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Geography at St Joseph’s</dc:title>
  <dc:creator>Abigail Farmer</dc:creator>
  <cp:lastModifiedBy>Marina Annese</cp:lastModifiedBy>
  <cp:revision>17</cp:revision>
  <dcterms:created xsi:type="dcterms:W3CDTF">2021-04-30T08:14:12Z</dcterms:created>
  <dcterms:modified xsi:type="dcterms:W3CDTF">2022-10-20T11:00:38Z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0x0101001F35E7700B617A488EE02E40834BEA30</vt:lpwstr>
  </property>
</Properties>
</file>